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08" r:id="rId2"/>
    <p:sldId id="4865" r:id="rId3"/>
    <p:sldId id="4864" r:id="rId4"/>
    <p:sldId id="4866" r:id="rId5"/>
    <p:sldId id="486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ELA DE PREÇO" id="{974CEFCD-3E63-4CCD-93AD-02F9EEC88634}">
          <p14:sldIdLst>
            <p14:sldId id="308"/>
            <p14:sldId id="4865"/>
            <p14:sldId id="4864"/>
            <p14:sldId id="4866"/>
            <p14:sldId id="4867"/>
          </p14:sldIdLst>
        </p14:section>
        <p14:section name="CAPAS" id="{7030901E-33D4-4081-904A-E7A7A2119A4C}">
          <p14:sldIdLst/>
        </p14:section>
        <p14:section name="ABERTURA" id="{D30E13D0-FE22-4AC5-843C-C7801AFDC3EF}">
          <p14:sldIdLst/>
        </p14:section>
        <p14:section name="INTRODUÇÃO" id="{91E8C3FD-DA88-4BB9-8334-17DA91225911}">
          <p14:sldIdLst/>
        </p14:section>
        <p14:section name="SLIDES PARA TEXTO" id="{CB2CE797-9E16-4D9E-A5D7-9678D29AB7DB}">
          <p14:sldIdLst/>
        </p14:section>
        <p14:section name="SLIDES PARA FOTOS" id="{28FA079D-E01D-4ABC-85D7-8A718FC25DD7}">
          <p14:sldIdLst/>
        </p14:section>
        <p14:section name="PORTFÓLIO" id="{7DC10A0D-AD37-48EB-929B-943A5426A3F7}">
          <p14:sldIdLst/>
        </p14:section>
        <p14:section name="EQUIPE" id="{3E3912E4-5502-4FCF-85F4-63AE8F59DF81}">
          <p14:sldIdLst/>
        </p14:section>
        <p14:section name="PERFIL PESSOAL" id="{6C4FF0C0-28AD-4DF5-BA6B-F138CA8BD9A3}">
          <p14:sldIdLst/>
        </p14:section>
        <p14:section name="SLIDES COM MOCKUPS" id="{A04EEDFB-B7A1-45AA-B1FB-8243756EA130}">
          <p14:sldIdLst/>
        </p14:section>
        <p14:section name="CARACTERÍSTICAS PRODUTO" id="{D2169FCA-E9C1-4658-A856-EC13EFAA855E}">
          <p14:sldIdLst/>
        </p14:section>
        <p14:section name="AGENDA" id="{1E300449-A1B5-4049-831D-FCF1B67D34AC}">
          <p14:sldIdLst/>
        </p14:section>
        <p14:section name="SLIDES DE INTERVALO" id="{A8DA884E-E612-4F5D-81D5-D27C5FC02906}">
          <p14:sldIdLst/>
        </p14:section>
        <p14:section name="LINHA DE TEMPO" id="{2CE937EA-365A-4C34-9C23-54AF7315A3FF}">
          <p14:sldIdLst/>
        </p14:section>
        <p14:section name="MÍDIAS SOCIAIS" id="{EF3E82D9-155D-434A-A9AD-63A4BA8BDAD3}">
          <p14:sldIdLst/>
        </p14:section>
        <p14:section name="SWOT" id="{83EE6308-244B-465C-8450-7A881E88A9F6}">
          <p14:sldIdLst/>
        </p14:section>
        <p14:section name="MAPA MENTAL" id="{12261340-D854-43DB-851D-20CDF830D928}">
          <p14:sldIdLst/>
        </p14:section>
        <p14:section name="ESTRATÉGIA" id="{701BBB66-F487-4FD0-B248-6110D9F13643}">
          <p14:sldIdLst/>
        </p14:section>
        <p14:section name="INFOGRÁFICOS" id="{6CB8C201-A3D9-4E8B-9DAC-3CB48D2E51EB}">
          <p14:sldIdLst/>
        </p14:section>
        <p14:section name="TABELAS" id="{5B70FC67-CCDA-4682-9491-7BE44B47ACEC}">
          <p14:sldIdLst/>
        </p14:section>
        <p14:section name="GRÁFICOS" id="{D249823F-F801-4815-8CF1-4946CEA4B1A0}">
          <p14:sldIdLst/>
        </p14:section>
        <p14:section name="MATRIZES" id="{E3A6FF18-C203-4B3F-97A0-28835A1E83B2}">
          <p14:sldIdLst/>
        </p14:section>
        <p14:section name="ENGRENAGEM" id="{B8393A97-1C86-4A6A-A7D6-7CE4D482C592}">
          <p14:sldIdLst/>
        </p14:section>
        <p14:section name="ÁRVORE" id="{ED182A93-FD7C-4D6C-BFF1-67A2874DA6F0}">
          <p14:sldIdLst/>
        </p14:section>
        <p14:section name="COMPARAÇÃO" id="{4C436AD1-DA7B-432F-A15F-9D702951C8DB}">
          <p14:sldIdLst/>
        </p14:section>
        <p14:section name="MAPAS" id="{5D081AE2-D2E4-441C-9F09-A767F0F06753}">
          <p14:sldIdLst/>
        </p14:section>
        <p14:section name="FOTOS" id="{2CC15461-6B6A-4E32-8FC6-769F65A7100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3"/>
    <a:srgbClr val="EB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48" autoAdjust="0"/>
    <p:restoredTop sz="96229" autoAdjust="0"/>
  </p:normalViewPr>
  <p:slideViewPr>
    <p:cSldViewPr snapToGrid="0">
      <p:cViewPr>
        <p:scale>
          <a:sx n="75" d="100"/>
          <a:sy n="75" d="100"/>
        </p:scale>
        <p:origin x="1044" y="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20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08D1C-8FB5-4612-8A76-8668D32DB421}" type="datetimeFigureOut">
              <a:rPr lang="pt-BR" smtClean="0"/>
              <a:t>15/09/2025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5910E-45D4-4907-8615-9DCD0A69E2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64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54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DF0D6CA-B21B-4611-B850-EC60E4653E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7465" y="3887221"/>
            <a:ext cx="3157071" cy="1879984"/>
          </a:xfrm>
          <a:prstGeom prst="roundRect">
            <a:avLst>
              <a:gd name="adj" fmla="val 1396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Picture Placeholder2">
            <a:extLst>
              <a:ext uri="{FF2B5EF4-FFF2-40B4-BE49-F238E27FC236}">
                <a16:creationId xmlns:a16="http://schemas.microsoft.com/office/drawing/2014/main" id="{9A7A97EF-33CE-4B16-8FE8-DD191F6692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57270" y="3887221"/>
            <a:ext cx="3157071" cy="1879984"/>
          </a:xfrm>
          <a:prstGeom prst="roundRect">
            <a:avLst>
              <a:gd name="adj" fmla="val 14641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4" name="Espaço foto1">
            <a:extLst>
              <a:ext uri="{FF2B5EF4-FFF2-40B4-BE49-F238E27FC236}">
                <a16:creationId xmlns:a16="http://schemas.microsoft.com/office/drawing/2014/main" id="{35406475-756C-4134-86E2-57DED1CEFA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659" y="3887221"/>
            <a:ext cx="3157071" cy="1879984"/>
          </a:xfrm>
          <a:prstGeom prst="roundRect">
            <a:avLst>
              <a:gd name="adj" fmla="val 1396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667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foto1">
            <a:extLst>
              <a:ext uri="{FF2B5EF4-FFF2-40B4-BE49-F238E27FC236}">
                <a16:creationId xmlns:a16="http://schemas.microsoft.com/office/drawing/2014/main" id="{5865F316-BD37-4AD5-98B3-2EC62D828C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966" y="3468914"/>
            <a:ext cx="2668284" cy="2635201"/>
          </a:xfrm>
          <a:custGeom>
            <a:avLst/>
            <a:gdLst>
              <a:gd name="connsiteX0" fmla="*/ 439209 w 2668284"/>
              <a:gd name="connsiteY0" fmla="*/ 0 h 2635201"/>
              <a:gd name="connsiteX1" fmla="*/ 2229075 w 2668284"/>
              <a:gd name="connsiteY1" fmla="*/ 0 h 2635201"/>
              <a:gd name="connsiteX2" fmla="*/ 2668284 w 2668284"/>
              <a:gd name="connsiteY2" fmla="*/ 439209 h 2635201"/>
              <a:gd name="connsiteX3" fmla="*/ 2668284 w 2668284"/>
              <a:gd name="connsiteY3" fmla="*/ 2195992 h 2635201"/>
              <a:gd name="connsiteX4" fmla="*/ 2229075 w 2668284"/>
              <a:gd name="connsiteY4" fmla="*/ 2635201 h 2635201"/>
              <a:gd name="connsiteX5" fmla="*/ 439209 w 2668284"/>
              <a:gd name="connsiteY5" fmla="*/ 2635201 h 2635201"/>
              <a:gd name="connsiteX6" fmla="*/ 0 w 2668284"/>
              <a:gd name="connsiteY6" fmla="*/ 2195992 h 2635201"/>
              <a:gd name="connsiteX7" fmla="*/ 0 w 2668284"/>
              <a:gd name="connsiteY7" fmla="*/ 439209 h 2635201"/>
              <a:gd name="connsiteX8" fmla="*/ 439209 w 2668284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284" h="2635201">
                <a:moveTo>
                  <a:pt x="439209" y="0"/>
                </a:moveTo>
                <a:lnTo>
                  <a:pt x="2229075" y="0"/>
                </a:lnTo>
                <a:cubicBezTo>
                  <a:pt x="2471643" y="0"/>
                  <a:pt x="2668284" y="196641"/>
                  <a:pt x="2668284" y="439209"/>
                </a:cubicBezTo>
                <a:lnTo>
                  <a:pt x="2668284" y="2195992"/>
                </a:lnTo>
                <a:cubicBezTo>
                  <a:pt x="2668284" y="2438560"/>
                  <a:pt x="2471643" y="2635201"/>
                  <a:pt x="2229075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  <p:sp>
        <p:nvSpPr>
          <p:cNvPr id="9" name="Espaço foto2">
            <a:extLst>
              <a:ext uri="{FF2B5EF4-FFF2-40B4-BE49-F238E27FC236}">
                <a16:creationId xmlns:a16="http://schemas.microsoft.com/office/drawing/2014/main" id="{226DEEE3-90CE-4C4A-95F4-5F53ECAC6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281" y="3468914"/>
            <a:ext cx="2668284" cy="2635201"/>
          </a:xfrm>
          <a:custGeom>
            <a:avLst/>
            <a:gdLst>
              <a:gd name="connsiteX0" fmla="*/ 439209 w 2668284"/>
              <a:gd name="connsiteY0" fmla="*/ 0 h 2635201"/>
              <a:gd name="connsiteX1" fmla="*/ 2229075 w 2668284"/>
              <a:gd name="connsiteY1" fmla="*/ 0 h 2635201"/>
              <a:gd name="connsiteX2" fmla="*/ 2668284 w 2668284"/>
              <a:gd name="connsiteY2" fmla="*/ 439209 h 2635201"/>
              <a:gd name="connsiteX3" fmla="*/ 2668284 w 2668284"/>
              <a:gd name="connsiteY3" fmla="*/ 2195992 h 2635201"/>
              <a:gd name="connsiteX4" fmla="*/ 2229075 w 2668284"/>
              <a:gd name="connsiteY4" fmla="*/ 2635201 h 2635201"/>
              <a:gd name="connsiteX5" fmla="*/ 439209 w 2668284"/>
              <a:gd name="connsiteY5" fmla="*/ 2635201 h 2635201"/>
              <a:gd name="connsiteX6" fmla="*/ 0 w 2668284"/>
              <a:gd name="connsiteY6" fmla="*/ 2195992 h 2635201"/>
              <a:gd name="connsiteX7" fmla="*/ 0 w 2668284"/>
              <a:gd name="connsiteY7" fmla="*/ 439209 h 2635201"/>
              <a:gd name="connsiteX8" fmla="*/ 439209 w 2668284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284" h="2635201">
                <a:moveTo>
                  <a:pt x="439209" y="0"/>
                </a:moveTo>
                <a:lnTo>
                  <a:pt x="2229075" y="0"/>
                </a:lnTo>
                <a:cubicBezTo>
                  <a:pt x="2471643" y="0"/>
                  <a:pt x="2668284" y="196641"/>
                  <a:pt x="2668284" y="439209"/>
                </a:cubicBezTo>
                <a:lnTo>
                  <a:pt x="2668284" y="2195992"/>
                </a:lnTo>
                <a:cubicBezTo>
                  <a:pt x="2668284" y="2438560"/>
                  <a:pt x="2471643" y="2635201"/>
                  <a:pt x="2229075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  <p:sp>
        <p:nvSpPr>
          <p:cNvPr id="11" name="Espaço foto3">
            <a:extLst>
              <a:ext uri="{FF2B5EF4-FFF2-40B4-BE49-F238E27FC236}">
                <a16:creationId xmlns:a16="http://schemas.microsoft.com/office/drawing/2014/main" id="{31E71E94-53F3-49C1-BE40-9E4EC0A598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2409" y="1030514"/>
            <a:ext cx="5787919" cy="2635201"/>
          </a:xfrm>
          <a:custGeom>
            <a:avLst/>
            <a:gdLst>
              <a:gd name="connsiteX0" fmla="*/ 439209 w 5787919"/>
              <a:gd name="connsiteY0" fmla="*/ 0 h 2635201"/>
              <a:gd name="connsiteX1" fmla="*/ 5348710 w 5787919"/>
              <a:gd name="connsiteY1" fmla="*/ 0 h 2635201"/>
              <a:gd name="connsiteX2" fmla="*/ 5787919 w 5787919"/>
              <a:gd name="connsiteY2" fmla="*/ 439209 h 2635201"/>
              <a:gd name="connsiteX3" fmla="*/ 5787919 w 5787919"/>
              <a:gd name="connsiteY3" fmla="*/ 2195992 h 2635201"/>
              <a:gd name="connsiteX4" fmla="*/ 5348710 w 5787919"/>
              <a:gd name="connsiteY4" fmla="*/ 2635201 h 2635201"/>
              <a:gd name="connsiteX5" fmla="*/ 439209 w 5787919"/>
              <a:gd name="connsiteY5" fmla="*/ 2635201 h 2635201"/>
              <a:gd name="connsiteX6" fmla="*/ 0 w 5787919"/>
              <a:gd name="connsiteY6" fmla="*/ 2195992 h 2635201"/>
              <a:gd name="connsiteX7" fmla="*/ 0 w 5787919"/>
              <a:gd name="connsiteY7" fmla="*/ 439209 h 2635201"/>
              <a:gd name="connsiteX8" fmla="*/ 439209 w 5787919"/>
              <a:gd name="connsiteY8" fmla="*/ 0 h 263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7919" h="2635201">
                <a:moveTo>
                  <a:pt x="439209" y="0"/>
                </a:moveTo>
                <a:lnTo>
                  <a:pt x="5348710" y="0"/>
                </a:lnTo>
                <a:cubicBezTo>
                  <a:pt x="5591278" y="0"/>
                  <a:pt x="5787919" y="196641"/>
                  <a:pt x="5787919" y="439209"/>
                </a:cubicBezTo>
                <a:lnTo>
                  <a:pt x="5787919" y="2195992"/>
                </a:lnTo>
                <a:cubicBezTo>
                  <a:pt x="5787919" y="2438560"/>
                  <a:pt x="5591278" y="2635201"/>
                  <a:pt x="5348710" y="2635201"/>
                </a:cubicBezTo>
                <a:lnTo>
                  <a:pt x="439209" y="2635201"/>
                </a:lnTo>
                <a:cubicBezTo>
                  <a:pt x="196641" y="2635201"/>
                  <a:pt x="0" y="2438560"/>
                  <a:pt x="0" y="2195992"/>
                </a:cubicBezTo>
                <a:lnTo>
                  <a:pt x="0" y="439209"/>
                </a:lnTo>
                <a:cubicBezTo>
                  <a:pt x="0" y="196641"/>
                  <a:pt x="196641" y="0"/>
                  <a:pt x="439209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492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foto1">
            <a:extLst>
              <a:ext uri="{FF2B5EF4-FFF2-40B4-BE49-F238E27FC236}">
                <a16:creationId xmlns:a16="http://schemas.microsoft.com/office/drawing/2014/main" id="{3C990BA3-3259-7BA0-A89F-476EC9B0F0EE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745829" y="826121"/>
            <a:ext cx="4700343" cy="6031879"/>
          </a:xfrm>
          <a:custGeom>
            <a:avLst/>
            <a:gdLst>
              <a:gd name="connsiteX0" fmla="*/ 520007 w 3808675"/>
              <a:gd name="connsiteY0" fmla="*/ 3522050 h 4887615"/>
              <a:gd name="connsiteX1" fmla="*/ 421470 w 3808675"/>
              <a:gd name="connsiteY1" fmla="*/ 3595888 h 4887615"/>
              <a:gd name="connsiteX2" fmla="*/ 495133 w 3808675"/>
              <a:gd name="connsiteY2" fmla="*/ 3694775 h 4887615"/>
              <a:gd name="connsiteX3" fmla="*/ 877589 w 3808675"/>
              <a:gd name="connsiteY3" fmla="*/ 3896825 h 4887615"/>
              <a:gd name="connsiteX4" fmla="*/ 880679 w 3808675"/>
              <a:gd name="connsiteY4" fmla="*/ 3900465 h 4887615"/>
              <a:gd name="connsiteX5" fmla="*/ 1003925 w 3808675"/>
              <a:gd name="connsiteY5" fmla="*/ 3907133 h 4887615"/>
              <a:gd name="connsiteX6" fmla="*/ 1010602 w 3808675"/>
              <a:gd name="connsiteY6" fmla="*/ 3783886 h 4887615"/>
              <a:gd name="connsiteX7" fmla="*/ 520007 w 3808675"/>
              <a:gd name="connsiteY7" fmla="*/ 3522050 h 4887615"/>
              <a:gd name="connsiteX8" fmla="*/ 635722 w 3808675"/>
              <a:gd name="connsiteY8" fmla="*/ 3317030 h 4887615"/>
              <a:gd name="connsiteX9" fmla="*/ 1060613 w 3808675"/>
              <a:gd name="connsiteY9" fmla="*/ 3402827 h 4887615"/>
              <a:gd name="connsiteX10" fmla="*/ 1270082 w 3808675"/>
              <a:gd name="connsiteY10" fmla="*/ 3640400 h 4887615"/>
              <a:gd name="connsiteX11" fmla="*/ 1240931 w 3808675"/>
              <a:gd name="connsiteY11" fmla="*/ 3993094 h 4887615"/>
              <a:gd name="connsiteX12" fmla="*/ 667247 w 3808675"/>
              <a:gd name="connsiteY12" fmla="*/ 4185980 h 4887615"/>
              <a:gd name="connsiteX13" fmla="*/ 0 w 3808675"/>
              <a:gd name="connsiteY13" fmla="*/ 3386593 h 4887615"/>
              <a:gd name="connsiteX14" fmla="*/ 635722 w 3808675"/>
              <a:gd name="connsiteY14" fmla="*/ 3317030 h 4887615"/>
              <a:gd name="connsiteX15" fmla="*/ 3288319 w 3808675"/>
              <a:gd name="connsiteY15" fmla="*/ 3260126 h 4887615"/>
              <a:gd name="connsiteX16" fmla="*/ 2797724 w 3808675"/>
              <a:gd name="connsiteY16" fmla="*/ 3521962 h 4887615"/>
              <a:gd name="connsiteX17" fmla="*/ 2807491 w 3808675"/>
              <a:gd name="connsiteY17" fmla="*/ 3641578 h 4887615"/>
              <a:gd name="connsiteX18" fmla="*/ 2930737 w 3808675"/>
              <a:gd name="connsiteY18" fmla="*/ 3634901 h 4887615"/>
              <a:gd name="connsiteX19" fmla="*/ 3313018 w 3808675"/>
              <a:gd name="connsiteY19" fmla="*/ 3432938 h 4887615"/>
              <a:gd name="connsiteX20" fmla="*/ 3387075 w 3808675"/>
              <a:gd name="connsiteY20" fmla="*/ 3334182 h 4887615"/>
              <a:gd name="connsiteX21" fmla="*/ 3288319 w 3808675"/>
              <a:gd name="connsiteY21" fmla="*/ 3260126 h 4887615"/>
              <a:gd name="connsiteX22" fmla="*/ 1816884 w 3808675"/>
              <a:gd name="connsiteY22" fmla="*/ 3142038 h 4887615"/>
              <a:gd name="connsiteX23" fmla="*/ 1991441 w 3808675"/>
              <a:gd name="connsiteY23" fmla="*/ 3142038 h 4887615"/>
              <a:gd name="connsiteX24" fmla="*/ 1991441 w 3808675"/>
              <a:gd name="connsiteY24" fmla="*/ 3752990 h 4887615"/>
              <a:gd name="connsiteX25" fmla="*/ 1999235 w 3808675"/>
              <a:gd name="connsiteY25" fmla="*/ 3787360 h 4887615"/>
              <a:gd name="connsiteX26" fmla="*/ 2116076 w 3808675"/>
              <a:gd name="connsiteY26" fmla="*/ 3831541 h 4887615"/>
              <a:gd name="connsiteX27" fmla="*/ 2369882 w 3808675"/>
              <a:gd name="connsiteY27" fmla="*/ 3712144 h 4887615"/>
              <a:gd name="connsiteX28" fmla="*/ 2412388 w 3808675"/>
              <a:gd name="connsiteY28" fmla="*/ 3816878 h 4887615"/>
              <a:gd name="connsiteX29" fmla="*/ 2444681 w 3808675"/>
              <a:gd name="connsiteY29" fmla="*/ 3869420 h 4887615"/>
              <a:gd name="connsiteX30" fmla="*/ 2041365 w 3808675"/>
              <a:gd name="connsiteY30" fmla="*/ 4060212 h 4887615"/>
              <a:gd name="connsiteX31" fmla="*/ 1991441 w 3808675"/>
              <a:gd name="connsiteY31" fmla="*/ 4138762 h 4887615"/>
              <a:gd name="connsiteX32" fmla="*/ 1991441 w 3808675"/>
              <a:gd name="connsiteY32" fmla="*/ 4887615 h 4887615"/>
              <a:gd name="connsiteX33" fmla="*/ 1816884 w 3808675"/>
              <a:gd name="connsiteY33" fmla="*/ 4887615 h 4887615"/>
              <a:gd name="connsiteX34" fmla="*/ 1816884 w 3808675"/>
              <a:gd name="connsiteY34" fmla="*/ 4395013 h 4887615"/>
              <a:gd name="connsiteX35" fmla="*/ 1766960 w 3808675"/>
              <a:gd name="connsiteY35" fmla="*/ 4316462 h 4887615"/>
              <a:gd name="connsiteX36" fmla="*/ 1363732 w 3808675"/>
              <a:gd name="connsiteY36" fmla="*/ 4125671 h 4887615"/>
              <a:gd name="connsiteX37" fmla="*/ 1395851 w 3808675"/>
              <a:gd name="connsiteY37" fmla="*/ 4073303 h 4887615"/>
              <a:gd name="connsiteX38" fmla="*/ 1438443 w 3808675"/>
              <a:gd name="connsiteY38" fmla="*/ 3968569 h 4887615"/>
              <a:gd name="connsiteX39" fmla="*/ 1692250 w 3808675"/>
              <a:gd name="connsiteY39" fmla="*/ 4088577 h 4887615"/>
              <a:gd name="connsiteX40" fmla="*/ 1729710 w 3808675"/>
              <a:gd name="connsiteY40" fmla="*/ 4096973 h 4887615"/>
              <a:gd name="connsiteX41" fmla="*/ 1816884 w 3808675"/>
              <a:gd name="connsiteY41" fmla="*/ 4009590 h 4887615"/>
              <a:gd name="connsiteX42" fmla="*/ 3172763 w 3808675"/>
              <a:gd name="connsiteY42" fmla="*/ 3060504 h 4887615"/>
              <a:gd name="connsiteX43" fmla="*/ 3808675 w 3808675"/>
              <a:gd name="connsiteY43" fmla="*/ 3129906 h 4887615"/>
              <a:gd name="connsiteX44" fmla="*/ 3141515 w 3808675"/>
              <a:gd name="connsiteY44" fmla="*/ 3929380 h 4887615"/>
              <a:gd name="connsiteX45" fmla="*/ 2567657 w 3808675"/>
              <a:gd name="connsiteY45" fmla="*/ 3736494 h 4887615"/>
              <a:gd name="connsiteX46" fmla="*/ 2538506 w 3808675"/>
              <a:gd name="connsiteY46" fmla="*/ 3383800 h 4887615"/>
              <a:gd name="connsiteX47" fmla="*/ 2747975 w 3808675"/>
              <a:gd name="connsiteY47" fmla="*/ 3146140 h 4887615"/>
              <a:gd name="connsiteX48" fmla="*/ 3172763 w 3808675"/>
              <a:gd name="connsiteY48" fmla="*/ 3060504 h 4887615"/>
              <a:gd name="connsiteX49" fmla="*/ 1608986 w 3808675"/>
              <a:gd name="connsiteY49" fmla="*/ 2792922 h 4887615"/>
              <a:gd name="connsiteX50" fmla="*/ 2199340 w 3808675"/>
              <a:gd name="connsiteY50" fmla="*/ 2792922 h 4887615"/>
              <a:gd name="connsiteX51" fmla="*/ 2150028 w 3808675"/>
              <a:gd name="connsiteY51" fmla="*/ 2891547 h 4887615"/>
              <a:gd name="connsiteX52" fmla="*/ 2027139 w 3808675"/>
              <a:gd name="connsiteY52" fmla="*/ 2967480 h 4887615"/>
              <a:gd name="connsiteX53" fmla="*/ 1781187 w 3808675"/>
              <a:gd name="connsiteY53" fmla="*/ 2967480 h 4887615"/>
              <a:gd name="connsiteX54" fmla="*/ 1658299 w 3808675"/>
              <a:gd name="connsiteY54" fmla="*/ 2891547 h 4887615"/>
              <a:gd name="connsiteX55" fmla="*/ 1467769 w 3808675"/>
              <a:gd name="connsiteY55" fmla="*/ 2443807 h 4887615"/>
              <a:gd name="connsiteX56" fmla="*/ 2340557 w 3808675"/>
              <a:gd name="connsiteY56" fmla="*/ 2443807 h 4887615"/>
              <a:gd name="connsiteX57" fmla="*/ 2427836 w 3808675"/>
              <a:gd name="connsiteY57" fmla="*/ 2531086 h 4887615"/>
              <a:gd name="connsiteX58" fmla="*/ 2340557 w 3808675"/>
              <a:gd name="connsiteY58" fmla="*/ 2618365 h 4887615"/>
              <a:gd name="connsiteX59" fmla="*/ 1467769 w 3808675"/>
              <a:gd name="connsiteY59" fmla="*/ 2618365 h 4887615"/>
              <a:gd name="connsiteX60" fmla="*/ 1380490 w 3808675"/>
              <a:gd name="connsiteY60" fmla="*/ 2531086 h 4887615"/>
              <a:gd name="connsiteX61" fmla="*/ 1467769 w 3808675"/>
              <a:gd name="connsiteY61" fmla="*/ 2443807 h 4887615"/>
              <a:gd name="connsiteX62" fmla="*/ 1904163 w 3808675"/>
              <a:gd name="connsiteY62" fmla="*/ 174558 h 4887615"/>
              <a:gd name="connsiteX63" fmla="*/ 1117868 w 3808675"/>
              <a:gd name="connsiteY63" fmla="*/ 760547 h 4887615"/>
              <a:gd name="connsiteX64" fmla="*/ 1176519 w 3808675"/>
              <a:gd name="connsiteY64" fmla="*/ 869122 h 4887615"/>
              <a:gd name="connsiteX65" fmla="*/ 1201481 w 3808675"/>
              <a:gd name="connsiteY65" fmla="*/ 872788 h 4887615"/>
              <a:gd name="connsiteX66" fmla="*/ 1285094 w 3808675"/>
              <a:gd name="connsiteY66" fmla="*/ 810471 h 4887615"/>
              <a:gd name="connsiteX67" fmla="*/ 1904163 w 3808675"/>
              <a:gd name="connsiteY67" fmla="*/ 349114 h 4887615"/>
              <a:gd name="connsiteX68" fmla="*/ 1991442 w 3808675"/>
              <a:gd name="connsiteY68" fmla="*/ 261836 h 4887615"/>
              <a:gd name="connsiteX69" fmla="*/ 1904163 w 3808675"/>
              <a:gd name="connsiteY69" fmla="*/ 174558 h 4887615"/>
              <a:gd name="connsiteX70" fmla="*/ 1904163 w 3808675"/>
              <a:gd name="connsiteY70" fmla="*/ 0 h 4887615"/>
              <a:gd name="connsiteX71" fmla="*/ 1945446 w 3808675"/>
              <a:gd name="connsiteY71" fmla="*/ 785 h 4887615"/>
              <a:gd name="connsiteX72" fmla="*/ 1945795 w 3808675"/>
              <a:gd name="connsiteY72" fmla="*/ 785 h 4887615"/>
              <a:gd name="connsiteX73" fmla="*/ 2700818 w 3808675"/>
              <a:gd name="connsiteY73" fmla="*/ 367992 h 4887615"/>
              <a:gd name="connsiteX74" fmla="*/ 2582931 w 3808675"/>
              <a:gd name="connsiteY74" fmla="*/ 1844463 h 4887615"/>
              <a:gd name="connsiteX75" fmla="*/ 2427836 w 3808675"/>
              <a:gd name="connsiteY75" fmla="*/ 2168791 h 4887615"/>
              <a:gd name="connsiteX76" fmla="*/ 2427836 w 3808675"/>
              <a:gd name="connsiteY76" fmla="*/ 2181970 h 4887615"/>
              <a:gd name="connsiteX77" fmla="*/ 2340557 w 3808675"/>
              <a:gd name="connsiteY77" fmla="*/ 2269249 h 4887615"/>
              <a:gd name="connsiteX78" fmla="*/ 1467769 w 3808675"/>
              <a:gd name="connsiteY78" fmla="*/ 2269249 h 4887615"/>
              <a:gd name="connsiteX79" fmla="*/ 1380490 w 3808675"/>
              <a:gd name="connsiteY79" fmla="*/ 2181970 h 4887615"/>
              <a:gd name="connsiteX80" fmla="*/ 1380490 w 3808675"/>
              <a:gd name="connsiteY80" fmla="*/ 2168529 h 4887615"/>
              <a:gd name="connsiteX81" fmla="*/ 1226268 w 3808675"/>
              <a:gd name="connsiteY81" fmla="*/ 1845074 h 4887615"/>
              <a:gd name="connsiteX82" fmla="*/ 857567 w 3808675"/>
              <a:gd name="connsiteY82" fmla="*/ 1048096 h 4887615"/>
              <a:gd name="connsiteX83" fmla="*/ 1904163 w 3808675"/>
              <a:gd name="connsiteY83" fmla="*/ 0 h 488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808675" h="4887615">
                <a:moveTo>
                  <a:pt x="520007" y="3522050"/>
                </a:moveTo>
                <a:cubicBezTo>
                  <a:pt x="472440" y="3515347"/>
                  <a:pt x="428400" y="3548356"/>
                  <a:pt x="421470" y="3595888"/>
                </a:cubicBezTo>
                <a:cubicBezTo>
                  <a:pt x="414557" y="3643525"/>
                  <a:pt x="447514" y="3687766"/>
                  <a:pt x="495133" y="3694775"/>
                </a:cubicBezTo>
                <a:cubicBezTo>
                  <a:pt x="640793" y="3719946"/>
                  <a:pt x="774705" y="3790685"/>
                  <a:pt x="877589" y="3896825"/>
                </a:cubicBezTo>
                <a:cubicBezTo>
                  <a:pt x="878584" y="3898065"/>
                  <a:pt x="879614" y="3899278"/>
                  <a:pt x="880679" y="3900465"/>
                </a:cubicBezTo>
                <a:cubicBezTo>
                  <a:pt x="912867" y="3936336"/>
                  <a:pt x="968053" y="3939330"/>
                  <a:pt x="1003925" y="3907133"/>
                </a:cubicBezTo>
                <a:cubicBezTo>
                  <a:pt x="1039805" y="3874945"/>
                  <a:pt x="1042790" y="3819767"/>
                  <a:pt x="1010602" y="3783886"/>
                </a:cubicBezTo>
                <a:cubicBezTo>
                  <a:pt x="880294" y="3645052"/>
                  <a:pt x="707875" y="3553025"/>
                  <a:pt x="520007" y="3522050"/>
                </a:cubicBezTo>
                <a:close/>
                <a:moveTo>
                  <a:pt x="635722" y="3317030"/>
                </a:moveTo>
                <a:cubicBezTo>
                  <a:pt x="786858" y="3321073"/>
                  <a:pt x="937452" y="3344503"/>
                  <a:pt x="1060613" y="3402827"/>
                </a:cubicBezTo>
                <a:cubicBezTo>
                  <a:pt x="1160093" y="3449897"/>
                  <a:pt x="1235842" y="3535805"/>
                  <a:pt x="1270082" y="3640400"/>
                </a:cubicBezTo>
                <a:cubicBezTo>
                  <a:pt x="1308581" y="3757057"/>
                  <a:pt x="1298063" y="3884345"/>
                  <a:pt x="1240931" y="3993094"/>
                </a:cubicBezTo>
                <a:cubicBezTo>
                  <a:pt x="1132600" y="4201097"/>
                  <a:pt x="879239" y="4286281"/>
                  <a:pt x="667247" y="4185980"/>
                </a:cubicBezTo>
                <a:cubicBezTo>
                  <a:pt x="348854" y="4022594"/>
                  <a:pt x="94959" y="3573632"/>
                  <a:pt x="0" y="3386593"/>
                </a:cubicBezTo>
                <a:cubicBezTo>
                  <a:pt x="130427" y="3357409"/>
                  <a:pt x="383829" y="3310293"/>
                  <a:pt x="635722" y="3317030"/>
                </a:cubicBezTo>
                <a:close/>
                <a:moveTo>
                  <a:pt x="3288319" y="3260126"/>
                </a:moveTo>
                <a:cubicBezTo>
                  <a:pt x="3100451" y="3291101"/>
                  <a:pt x="2928023" y="3383128"/>
                  <a:pt x="2797724" y="3521962"/>
                </a:cubicBezTo>
                <a:cubicBezTo>
                  <a:pt x="2768704" y="3558105"/>
                  <a:pt x="2772989" y="3610620"/>
                  <a:pt x="2807491" y="3641578"/>
                </a:cubicBezTo>
                <a:cubicBezTo>
                  <a:pt x="2843362" y="3673766"/>
                  <a:pt x="2898549" y="3670782"/>
                  <a:pt x="2930737" y="3634901"/>
                </a:cubicBezTo>
                <a:cubicBezTo>
                  <a:pt x="3033534" y="3528753"/>
                  <a:pt x="3167402" y="3458030"/>
                  <a:pt x="3313018" y="3432938"/>
                </a:cubicBezTo>
                <a:cubicBezTo>
                  <a:pt x="3360743" y="3426122"/>
                  <a:pt x="3393891" y="3381906"/>
                  <a:pt x="3387075" y="3334182"/>
                </a:cubicBezTo>
                <a:cubicBezTo>
                  <a:pt x="3380249" y="3286458"/>
                  <a:pt x="3336043" y="3253309"/>
                  <a:pt x="3288319" y="3260126"/>
                </a:cubicBezTo>
                <a:close/>
                <a:moveTo>
                  <a:pt x="1816884" y="3142038"/>
                </a:moveTo>
                <a:lnTo>
                  <a:pt x="1991441" y="3142038"/>
                </a:lnTo>
                <a:lnTo>
                  <a:pt x="1991441" y="3752990"/>
                </a:lnTo>
                <a:cubicBezTo>
                  <a:pt x="1991703" y="3764851"/>
                  <a:pt x="1994357" y="3776547"/>
                  <a:pt x="1999235" y="3787360"/>
                </a:cubicBezTo>
                <a:cubicBezTo>
                  <a:pt x="2019301" y="3831829"/>
                  <a:pt x="2071616" y="3851607"/>
                  <a:pt x="2116076" y="3831541"/>
                </a:cubicBezTo>
                <a:lnTo>
                  <a:pt x="2369882" y="3712144"/>
                </a:lnTo>
                <a:cubicBezTo>
                  <a:pt x="2380880" y="3748260"/>
                  <a:pt x="2395106" y="3783311"/>
                  <a:pt x="2412388" y="3816878"/>
                </a:cubicBezTo>
                <a:cubicBezTo>
                  <a:pt x="2422232" y="3834936"/>
                  <a:pt x="2433011" y="3852479"/>
                  <a:pt x="2444681" y="3869420"/>
                </a:cubicBezTo>
                <a:lnTo>
                  <a:pt x="2041365" y="4060212"/>
                </a:lnTo>
                <a:cubicBezTo>
                  <a:pt x="2010983" y="4074595"/>
                  <a:pt x="1991572" y="4105151"/>
                  <a:pt x="1991441" y="4138762"/>
                </a:cubicBezTo>
                <a:lnTo>
                  <a:pt x="1991441" y="4887615"/>
                </a:lnTo>
                <a:lnTo>
                  <a:pt x="1816884" y="4887615"/>
                </a:lnTo>
                <a:lnTo>
                  <a:pt x="1816884" y="4395013"/>
                </a:lnTo>
                <a:cubicBezTo>
                  <a:pt x="1816753" y="4361402"/>
                  <a:pt x="1797342" y="4330846"/>
                  <a:pt x="1766960" y="4316462"/>
                </a:cubicBezTo>
                <a:lnTo>
                  <a:pt x="1363732" y="4125671"/>
                </a:lnTo>
                <a:cubicBezTo>
                  <a:pt x="1375358" y="4108791"/>
                  <a:pt x="1386075" y="4091318"/>
                  <a:pt x="1395851" y="4073303"/>
                </a:cubicBezTo>
                <a:cubicBezTo>
                  <a:pt x="1413149" y="4039736"/>
                  <a:pt x="1427402" y="4004685"/>
                  <a:pt x="1438443" y="3968569"/>
                </a:cubicBezTo>
                <a:lnTo>
                  <a:pt x="1692250" y="4088577"/>
                </a:lnTo>
                <a:cubicBezTo>
                  <a:pt x="1703962" y="4094119"/>
                  <a:pt x="1716757" y="4096991"/>
                  <a:pt x="1729710" y="4096973"/>
                </a:cubicBezTo>
                <a:cubicBezTo>
                  <a:pt x="1777914" y="4096912"/>
                  <a:pt x="1816945" y="4057794"/>
                  <a:pt x="1816884" y="4009590"/>
                </a:cubicBezTo>
                <a:close/>
                <a:moveTo>
                  <a:pt x="3172763" y="3060504"/>
                </a:moveTo>
                <a:cubicBezTo>
                  <a:pt x="3424717" y="3053789"/>
                  <a:pt x="3678303" y="3100831"/>
                  <a:pt x="3808675" y="3129906"/>
                </a:cubicBezTo>
                <a:cubicBezTo>
                  <a:pt x="3714239" y="3315897"/>
                  <a:pt x="3460171" y="3765732"/>
                  <a:pt x="3141515" y="3929380"/>
                </a:cubicBezTo>
                <a:cubicBezTo>
                  <a:pt x="2929480" y="4029794"/>
                  <a:pt x="2675996" y="3944593"/>
                  <a:pt x="2567657" y="3736494"/>
                </a:cubicBezTo>
                <a:cubicBezTo>
                  <a:pt x="2510533" y="3627735"/>
                  <a:pt x="2500016" y="3500457"/>
                  <a:pt x="2538506" y="3383800"/>
                </a:cubicBezTo>
                <a:cubicBezTo>
                  <a:pt x="2572702" y="3279161"/>
                  <a:pt x="2648460" y="3193209"/>
                  <a:pt x="2747975" y="3146140"/>
                </a:cubicBezTo>
                <a:cubicBezTo>
                  <a:pt x="2871006" y="3087914"/>
                  <a:pt x="3021590" y="3064533"/>
                  <a:pt x="3172763" y="3060504"/>
                </a:cubicBezTo>
                <a:close/>
                <a:moveTo>
                  <a:pt x="1608986" y="2792922"/>
                </a:moveTo>
                <a:lnTo>
                  <a:pt x="2199340" y="2792922"/>
                </a:lnTo>
                <a:lnTo>
                  <a:pt x="2150028" y="2891547"/>
                </a:lnTo>
                <a:cubicBezTo>
                  <a:pt x="2126881" y="2938206"/>
                  <a:pt x="2079227" y="2967654"/>
                  <a:pt x="2027139" y="2967480"/>
                </a:cubicBezTo>
                <a:lnTo>
                  <a:pt x="1781187" y="2967480"/>
                </a:lnTo>
                <a:cubicBezTo>
                  <a:pt x="1729099" y="2967654"/>
                  <a:pt x="1681445" y="2938206"/>
                  <a:pt x="1658299" y="2891547"/>
                </a:cubicBezTo>
                <a:close/>
                <a:moveTo>
                  <a:pt x="1467769" y="2443807"/>
                </a:moveTo>
                <a:lnTo>
                  <a:pt x="2340557" y="2443807"/>
                </a:lnTo>
                <a:cubicBezTo>
                  <a:pt x="2388761" y="2443807"/>
                  <a:pt x="2427836" y="2482882"/>
                  <a:pt x="2427836" y="2531086"/>
                </a:cubicBezTo>
                <a:cubicBezTo>
                  <a:pt x="2427836" y="2579290"/>
                  <a:pt x="2388761" y="2618365"/>
                  <a:pt x="2340557" y="2618365"/>
                </a:cubicBezTo>
                <a:lnTo>
                  <a:pt x="1467769" y="2618365"/>
                </a:lnTo>
                <a:cubicBezTo>
                  <a:pt x="1419565" y="2618365"/>
                  <a:pt x="1380490" y="2579290"/>
                  <a:pt x="1380490" y="2531086"/>
                </a:cubicBezTo>
                <a:cubicBezTo>
                  <a:pt x="1380490" y="2482882"/>
                  <a:pt x="1419565" y="2443807"/>
                  <a:pt x="1467769" y="2443807"/>
                </a:cubicBezTo>
                <a:close/>
                <a:moveTo>
                  <a:pt x="1904163" y="174558"/>
                </a:moveTo>
                <a:cubicBezTo>
                  <a:pt x="1541912" y="176287"/>
                  <a:pt x="1223074" y="413902"/>
                  <a:pt x="1117868" y="760547"/>
                </a:cubicBezTo>
                <a:cubicBezTo>
                  <a:pt x="1104095" y="806726"/>
                  <a:pt x="1130349" y="855324"/>
                  <a:pt x="1176519" y="869122"/>
                </a:cubicBezTo>
                <a:cubicBezTo>
                  <a:pt x="1184619" y="871531"/>
                  <a:pt x="1193032" y="872761"/>
                  <a:pt x="1201481" y="872788"/>
                </a:cubicBezTo>
                <a:cubicBezTo>
                  <a:pt x="1240058" y="872779"/>
                  <a:pt x="1274062" y="847442"/>
                  <a:pt x="1285094" y="810471"/>
                </a:cubicBezTo>
                <a:cubicBezTo>
                  <a:pt x="1367939" y="537557"/>
                  <a:pt x="1618953" y="350486"/>
                  <a:pt x="1904163" y="349114"/>
                </a:cubicBezTo>
                <a:cubicBezTo>
                  <a:pt x="1952367" y="349114"/>
                  <a:pt x="1991442" y="310038"/>
                  <a:pt x="1991442" y="261836"/>
                </a:cubicBezTo>
                <a:cubicBezTo>
                  <a:pt x="1991442" y="213633"/>
                  <a:pt x="1952367" y="174558"/>
                  <a:pt x="1904163" y="174558"/>
                </a:cubicBezTo>
                <a:close/>
                <a:moveTo>
                  <a:pt x="1904163" y="0"/>
                </a:moveTo>
                <a:cubicBezTo>
                  <a:pt x="1917717" y="0"/>
                  <a:pt x="1931481" y="261"/>
                  <a:pt x="1945446" y="785"/>
                </a:cubicBezTo>
                <a:lnTo>
                  <a:pt x="1945795" y="785"/>
                </a:lnTo>
                <a:cubicBezTo>
                  <a:pt x="2237664" y="12542"/>
                  <a:pt x="2511362" y="145656"/>
                  <a:pt x="2700818" y="367992"/>
                </a:cubicBezTo>
                <a:cubicBezTo>
                  <a:pt x="3075986" y="808262"/>
                  <a:pt x="3023200" y="1469304"/>
                  <a:pt x="2582931" y="1844463"/>
                </a:cubicBezTo>
                <a:cubicBezTo>
                  <a:pt x="2486165" y="1924594"/>
                  <a:pt x="2429459" y="2043171"/>
                  <a:pt x="2427836" y="2168791"/>
                </a:cubicBezTo>
                <a:lnTo>
                  <a:pt x="2427836" y="2181970"/>
                </a:lnTo>
                <a:cubicBezTo>
                  <a:pt x="2427836" y="2230174"/>
                  <a:pt x="2388761" y="2269249"/>
                  <a:pt x="2340557" y="2269249"/>
                </a:cubicBezTo>
                <a:lnTo>
                  <a:pt x="1467769" y="2269249"/>
                </a:lnTo>
                <a:cubicBezTo>
                  <a:pt x="1419565" y="2269249"/>
                  <a:pt x="1380490" y="2230174"/>
                  <a:pt x="1380490" y="2181970"/>
                </a:cubicBezTo>
                <a:lnTo>
                  <a:pt x="1380490" y="2168529"/>
                </a:lnTo>
                <a:cubicBezTo>
                  <a:pt x="1379111" y="2043284"/>
                  <a:pt x="1322711" y="1924995"/>
                  <a:pt x="1226268" y="1845074"/>
                </a:cubicBezTo>
                <a:cubicBezTo>
                  <a:pt x="992553" y="1646253"/>
                  <a:pt x="857794" y="1354942"/>
                  <a:pt x="857567" y="1048096"/>
                </a:cubicBezTo>
                <a:cubicBezTo>
                  <a:pt x="857157" y="469666"/>
                  <a:pt x="1325731" y="414"/>
                  <a:pt x="1904163" y="0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039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6921652B-53BD-4CD1-81A8-913D0C64E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680" y="2656979"/>
            <a:ext cx="1723706" cy="1918649"/>
          </a:xfrm>
          <a:prstGeom prst="roundRect">
            <a:avLst>
              <a:gd name="adj" fmla="val 13720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2" name="Espaço foto2">
            <a:extLst>
              <a:ext uri="{FF2B5EF4-FFF2-40B4-BE49-F238E27FC236}">
                <a16:creationId xmlns:a16="http://schemas.microsoft.com/office/drawing/2014/main" id="{DEC3FDA8-9A08-4525-943F-DE89A6FB01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9589" y="2372306"/>
            <a:ext cx="2235217" cy="2488009"/>
          </a:xfrm>
          <a:prstGeom prst="roundRect">
            <a:avLst>
              <a:gd name="adj" fmla="val 10985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3">
            <a:extLst>
              <a:ext uri="{FF2B5EF4-FFF2-40B4-BE49-F238E27FC236}">
                <a16:creationId xmlns:a16="http://schemas.microsoft.com/office/drawing/2014/main" id="{9C1833FA-2E0B-4AF5-AFB1-732E0EBC23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59707" y="2206570"/>
            <a:ext cx="2608133" cy="2903100"/>
          </a:xfrm>
          <a:prstGeom prst="roundRect">
            <a:avLst>
              <a:gd name="adj" fmla="val 11311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4" name="Espaço foto4">
            <a:extLst>
              <a:ext uri="{FF2B5EF4-FFF2-40B4-BE49-F238E27FC236}">
                <a16:creationId xmlns:a16="http://schemas.microsoft.com/office/drawing/2014/main" id="{E10602D7-23CA-4083-8996-B65F3A7824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4456" y="2656986"/>
            <a:ext cx="1723706" cy="1918649"/>
          </a:xfrm>
          <a:prstGeom prst="roundRect">
            <a:avLst>
              <a:gd name="adj" fmla="val 11510"/>
            </a:avLst>
          </a:pr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25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2">
            <a:extLst>
              <a:ext uri="{FF2B5EF4-FFF2-40B4-BE49-F238E27FC236}">
                <a16:creationId xmlns:a16="http://schemas.microsoft.com/office/drawing/2014/main" id="{4248AC9E-D729-4759-82C3-75A5F3CE70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39085" y="2601908"/>
            <a:ext cx="2452915" cy="4256092"/>
          </a:xfrm>
          <a:custGeom>
            <a:avLst/>
            <a:gdLst>
              <a:gd name="connsiteX0" fmla="*/ 532201 w 2452915"/>
              <a:gd name="connsiteY0" fmla="*/ 0 h 4256092"/>
              <a:gd name="connsiteX1" fmla="*/ 2452915 w 2452915"/>
              <a:gd name="connsiteY1" fmla="*/ 0 h 4256092"/>
              <a:gd name="connsiteX2" fmla="*/ 2452915 w 2452915"/>
              <a:gd name="connsiteY2" fmla="*/ 4256092 h 4256092"/>
              <a:gd name="connsiteX3" fmla="*/ 0 w 2452915"/>
              <a:gd name="connsiteY3" fmla="*/ 4256092 h 4256092"/>
              <a:gd name="connsiteX4" fmla="*/ 0 w 2452915"/>
              <a:gd name="connsiteY4" fmla="*/ 532201 h 4256092"/>
              <a:gd name="connsiteX5" fmla="*/ 532201 w 2452915"/>
              <a:gd name="connsiteY5" fmla="*/ 0 h 425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915" h="4256092">
                <a:moveTo>
                  <a:pt x="532201" y="0"/>
                </a:moveTo>
                <a:lnTo>
                  <a:pt x="2452915" y="0"/>
                </a:lnTo>
                <a:lnTo>
                  <a:pt x="2452915" y="4256092"/>
                </a:lnTo>
                <a:lnTo>
                  <a:pt x="0" y="4256092"/>
                </a:lnTo>
                <a:lnTo>
                  <a:pt x="0" y="532201"/>
                </a:lnTo>
                <a:cubicBezTo>
                  <a:pt x="0" y="238275"/>
                  <a:pt x="238275" y="0"/>
                  <a:pt x="53220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1">
            <a:extLst>
              <a:ext uri="{FF2B5EF4-FFF2-40B4-BE49-F238E27FC236}">
                <a16:creationId xmlns:a16="http://schemas.microsoft.com/office/drawing/2014/main" id="{7B9C3D51-6C0A-4DE6-AC52-E937C4D2DC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69543" y="0"/>
            <a:ext cx="2452914" cy="6858000"/>
          </a:xfrm>
          <a:custGeom>
            <a:avLst/>
            <a:gdLst>
              <a:gd name="connsiteX0" fmla="*/ 0 w 2452914"/>
              <a:gd name="connsiteY0" fmla="*/ 0 h 6858000"/>
              <a:gd name="connsiteX1" fmla="*/ 2452914 w 2452914"/>
              <a:gd name="connsiteY1" fmla="*/ 0 h 6858000"/>
              <a:gd name="connsiteX2" fmla="*/ 2452914 w 2452914"/>
              <a:gd name="connsiteY2" fmla="*/ 6858000 h 6858000"/>
              <a:gd name="connsiteX3" fmla="*/ 0 w 24529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6858000">
                <a:moveTo>
                  <a:pt x="0" y="0"/>
                </a:moveTo>
                <a:lnTo>
                  <a:pt x="2452914" y="0"/>
                </a:lnTo>
                <a:lnTo>
                  <a:pt x="2452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864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2">
            <a:extLst>
              <a:ext uri="{FF2B5EF4-FFF2-40B4-BE49-F238E27FC236}">
                <a16:creationId xmlns:a16="http://schemas.microsoft.com/office/drawing/2014/main" id="{D4766602-70BA-476B-8ED9-916A1F787A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4273" y="818146"/>
            <a:ext cx="3791453" cy="3787157"/>
          </a:xfrm>
          <a:prstGeom prst="roundRect">
            <a:avLst>
              <a:gd name="adj" fmla="val 996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  <p:sp>
        <p:nvSpPr>
          <p:cNvPr id="3" name="Espaço foto1">
            <a:extLst>
              <a:ext uri="{FF2B5EF4-FFF2-40B4-BE49-F238E27FC236}">
                <a16:creationId xmlns:a16="http://schemas.microsoft.com/office/drawing/2014/main" id="{583FD5FE-5F0B-491E-AFE3-199483744D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6274" y="818146"/>
            <a:ext cx="3791451" cy="3787157"/>
          </a:xfrm>
          <a:prstGeom prst="roundRect">
            <a:avLst>
              <a:gd name="adj" fmla="val 9289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906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FB270D07-9C00-423E-8761-B8ECACAB3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0341" y="761623"/>
            <a:ext cx="5335067" cy="5334751"/>
          </a:xfrm>
          <a:custGeom>
            <a:avLst/>
            <a:gdLst>
              <a:gd name="connsiteX0" fmla="*/ 1091265 w 5335067"/>
              <a:gd name="connsiteY0" fmla="*/ 3556799 h 5334751"/>
              <a:gd name="connsiteX1" fmla="*/ 1577160 w 5335067"/>
              <a:gd name="connsiteY1" fmla="*/ 3757611 h 5334751"/>
              <a:gd name="connsiteX2" fmla="*/ 1577160 w 5335067"/>
              <a:gd name="connsiteY2" fmla="*/ 4729241 h 5334751"/>
              <a:gd name="connsiteX3" fmla="*/ 143169 w 5335067"/>
              <a:gd name="connsiteY3" fmla="*/ 5330087 h 5334751"/>
              <a:gd name="connsiteX4" fmla="*/ 111156 w 5335067"/>
              <a:gd name="connsiteY4" fmla="*/ 5334751 h 5334751"/>
              <a:gd name="connsiteX5" fmla="*/ 32463 w 5335067"/>
              <a:gd name="connsiteY5" fmla="*/ 5302083 h 5334751"/>
              <a:gd name="connsiteX6" fmla="*/ 4684 w 5335067"/>
              <a:gd name="connsiteY6" fmla="*/ 5191603 h 5334751"/>
              <a:gd name="connsiteX7" fmla="*/ 605530 w 5335067"/>
              <a:gd name="connsiteY7" fmla="*/ 3757611 h 5334751"/>
              <a:gd name="connsiteX8" fmla="*/ 1091265 w 5335067"/>
              <a:gd name="connsiteY8" fmla="*/ 3556799 h 5334751"/>
              <a:gd name="connsiteX9" fmla="*/ 3808286 w 5335067"/>
              <a:gd name="connsiteY9" fmla="*/ 970708 h 5334751"/>
              <a:gd name="connsiteX10" fmla="*/ 3415269 w 5335067"/>
              <a:gd name="connsiteY10" fmla="*/ 1133254 h 5334751"/>
              <a:gd name="connsiteX11" fmla="*/ 3415269 w 5335067"/>
              <a:gd name="connsiteY11" fmla="*/ 1919277 h 5334751"/>
              <a:gd name="connsiteX12" fmla="*/ 3808286 w 5335067"/>
              <a:gd name="connsiteY12" fmla="*/ 2081768 h 5334751"/>
              <a:gd name="connsiteX13" fmla="*/ 4201293 w 5335067"/>
              <a:gd name="connsiteY13" fmla="*/ 1919277 h 5334751"/>
              <a:gd name="connsiteX14" fmla="*/ 4201293 w 5335067"/>
              <a:gd name="connsiteY14" fmla="*/ 1133254 h 5334751"/>
              <a:gd name="connsiteX15" fmla="*/ 3808286 w 5335067"/>
              <a:gd name="connsiteY15" fmla="*/ 970708 h 5334751"/>
              <a:gd name="connsiteX16" fmla="*/ 5225599 w 5335067"/>
              <a:gd name="connsiteY16" fmla="*/ 465 h 5334751"/>
              <a:gd name="connsiteX17" fmla="*/ 5334296 w 5335067"/>
              <a:gd name="connsiteY17" fmla="*/ 108947 h 5334751"/>
              <a:gd name="connsiteX18" fmla="*/ 3964330 w 5335067"/>
              <a:gd name="connsiteY18" fmla="*/ 3089623 h 5334751"/>
              <a:gd name="connsiteX19" fmla="*/ 3148304 w 5335067"/>
              <a:gd name="connsiteY19" fmla="*/ 5015549 h 5334751"/>
              <a:gd name="connsiteX20" fmla="*/ 3062281 w 5335067"/>
              <a:gd name="connsiteY20" fmla="*/ 5051334 h 5334751"/>
              <a:gd name="connsiteX21" fmla="*/ 3030495 w 5335067"/>
              <a:gd name="connsiteY21" fmla="*/ 5046444 h 5334751"/>
              <a:gd name="connsiteX22" fmla="*/ 2951801 w 5335067"/>
              <a:gd name="connsiteY22" fmla="*/ 4960637 h 5334751"/>
              <a:gd name="connsiteX23" fmla="*/ 2829091 w 5335067"/>
              <a:gd name="connsiteY23" fmla="*/ 4103936 h 5334751"/>
              <a:gd name="connsiteX24" fmla="*/ 2710615 w 5335067"/>
              <a:gd name="connsiteY24" fmla="*/ 4209743 h 5334751"/>
              <a:gd name="connsiteX25" fmla="*/ 2636596 w 5335067"/>
              <a:gd name="connsiteY25" fmla="*/ 4237973 h 5334751"/>
              <a:gd name="connsiteX26" fmla="*/ 2557903 w 5335067"/>
              <a:gd name="connsiteY26" fmla="*/ 4205519 h 5334751"/>
              <a:gd name="connsiteX27" fmla="*/ 1129241 w 5335067"/>
              <a:gd name="connsiteY27" fmla="*/ 2776869 h 5334751"/>
              <a:gd name="connsiteX28" fmla="*/ 1124803 w 5335067"/>
              <a:gd name="connsiteY28" fmla="*/ 2624156 h 5334751"/>
              <a:gd name="connsiteX29" fmla="*/ 1230609 w 5335067"/>
              <a:gd name="connsiteY29" fmla="*/ 2505670 h 5334751"/>
              <a:gd name="connsiteX30" fmla="*/ 373909 w 5335067"/>
              <a:gd name="connsiteY30" fmla="*/ 2382971 h 5334751"/>
              <a:gd name="connsiteX31" fmla="*/ 284104 w 5335067"/>
              <a:gd name="connsiteY31" fmla="*/ 2307608 h 5334751"/>
              <a:gd name="connsiteX32" fmla="*/ 311668 w 5335067"/>
              <a:gd name="connsiteY32" fmla="*/ 2193797 h 5334751"/>
              <a:gd name="connsiteX33" fmla="*/ 2244697 w 5335067"/>
              <a:gd name="connsiteY33" fmla="*/ 1370667 h 5334751"/>
              <a:gd name="connsiteX34" fmla="*/ 5225599 w 5335067"/>
              <a:gd name="connsiteY34" fmla="*/ 465 h 533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5067" h="5334751">
                <a:moveTo>
                  <a:pt x="1091265" y="3556799"/>
                </a:moveTo>
                <a:cubicBezTo>
                  <a:pt x="1267178" y="3556767"/>
                  <a:pt x="1443124" y="3623683"/>
                  <a:pt x="1577160" y="3757611"/>
                </a:cubicBezTo>
                <a:cubicBezTo>
                  <a:pt x="1845017" y="4025469"/>
                  <a:pt x="1845017" y="4461384"/>
                  <a:pt x="1577160" y="4729241"/>
                </a:cubicBezTo>
                <a:cubicBezTo>
                  <a:pt x="1339306" y="4967084"/>
                  <a:pt x="264761" y="5293637"/>
                  <a:pt x="143169" y="5330087"/>
                </a:cubicBezTo>
                <a:cubicBezTo>
                  <a:pt x="132498" y="5333204"/>
                  <a:pt x="121827" y="5334751"/>
                  <a:pt x="111156" y="5334751"/>
                </a:cubicBezTo>
                <a:cubicBezTo>
                  <a:pt x="82034" y="5334751"/>
                  <a:pt x="53804" y="5323414"/>
                  <a:pt x="32463" y="5302083"/>
                </a:cubicBezTo>
                <a:cubicBezTo>
                  <a:pt x="3792" y="5273176"/>
                  <a:pt x="-7104" y="5230729"/>
                  <a:pt x="4684" y="5191603"/>
                </a:cubicBezTo>
                <a:cubicBezTo>
                  <a:pt x="41135" y="5070010"/>
                  <a:pt x="367676" y="3995465"/>
                  <a:pt x="605530" y="3757611"/>
                </a:cubicBezTo>
                <a:cubicBezTo>
                  <a:pt x="739459" y="3623790"/>
                  <a:pt x="915351" y="3556831"/>
                  <a:pt x="1091265" y="3556799"/>
                </a:cubicBezTo>
                <a:close/>
                <a:moveTo>
                  <a:pt x="3808286" y="970708"/>
                </a:moveTo>
                <a:cubicBezTo>
                  <a:pt x="3665965" y="970708"/>
                  <a:pt x="3523643" y="1024890"/>
                  <a:pt x="3415269" y="1133254"/>
                </a:cubicBezTo>
                <a:cubicBezTo>
                  <a:pt x="3198767" y="1349992"/>
                  <a:pt x="3198767" y="1702539"/>
                  <a:pt x="3415269" y="1919277"/>
                </a:cubicBezTo>
                <a:cubicBezTo>
                  <a:pt x="3523525" y="2027533"/>
                  <a:pt x="3665793" y="2081768"/>
                  <a:pt x="3808286" y="2081768"/>
                </a:cubicBezTo>
                <a:cubicBezTo>
                  <a:pt x="3950769" y="2081768"/>
                  <a:pt x="4093036" y="2027533"/>
                  <a:pt x="4201293" y="1919277"/>
                </a:cubicBezTo>
                <a:cubicBezTo>
                  <a:pt x="4418019" y="1702764"/>
                  <a:pt x="4418019" y="1349992"/>
                  <a:pt x="4201293" y="1133254"/>
                </a:cubicBezTo>
                <a:cubicBezTo>
                  <a:pt x="4092929" y="1024890"/>
                  <a:pt x="3950607" y="970708"/>
                  <a:pt x="3808286" y="970708"/>
                </a:cubicBezTo>
                <a:close/>
                <a:moveTo>
                  <a:pt x="5225599" y="465"/>
                </a:moveTo>
                <a:cubicBezTo>
                  <a:pt x="5284950" y="2023"/>
                  <a:pt x="5332749" y="49822"/>
                  <a:pt x="5334296" y="108947"/>
                </a:cubicBezTo>
                <a:cubicBezTo>
                  <a:pt x="5358529" y="1149040"/>
                  <a:pt x="4809693" y="2336290"/>
                  <a:pt x="3964330" y="3089623"/>
                </a:cubicBezTo>
                <a:cubicBezTo>
                  <a:pt x="3950769" y="3808064"/>
                  <a:pt x="3656239" y="4507614"/>
                  <a:pt x="3148304" y="5015549"/>
                </a:cubicBezTo>
                <a:cubicBezTo>
                  <a:pt x="3126070" y="5037557"/>
                  <a:pt x="3093843" y="5051334"/>
                  <a:pt x="3062281" y="5051334"/>
                </a:cubicBezTo>
                <a:cubicBezTo>
                  <a:pt x="3051385" y="5051334"/>
                  <a:pt x="3040714" y="5049776"/>
                  <a:pt x="3030495" y="5046444"/>
                </a:cubicBezTo>
                <a:cubicBezTo>
                  <a:pt x="2990702" y="5033108"/>
                  <a:pt x="2957797" y="5002428"/>
                  <a:pt x="2951801" y="4960637"/>
                </a:cubicBezTo>
                <a:lnTo>
                  <a:pt x="2829091" y="4103936"/>
                </a:lnTo>
                <a:lnTo>
                  <a:pt x="2710615" y="4209743"/>
                </a:lnTo>
                <a:cubicBezTo>
                  <a:pt x="2689499" y="4228645"/>
                  <a:pt x="2663043" y="4237973"/>
                  <a:pt x="2636596" y="4237973"/>
                </a:cubicBezTo>
                <a:cubicBezTo>
                  <a:pt x="2607915" y="4237973"/>
                  <a:pt x="2579470" y="4227087"/>
                  <a:pt x="2557903" y="4205519"/>
                </a:cubicBezTo>
                <a:lnTo>
                  <a:pt x="1129241" y="2776869"/>
                </a:lnTo>
                <a:cubicBezTo>
                  <a:pt x="1087461" y="2735078"/>
                  <a:pt x="1085451" y="2668172"/>
                  <a:pt x="1124803" y="2624156"/>
                </a:cubicBezTo>
                <a:lnTo>
                  <a:pt x="1230609" y="2505670"/>
                </a:lnTo>
                <a:lnTo>
                  <a:pt x="373909" y="2382971"/>
                </a:lnTo>
                <a:cubicBezTo>
                  <a:pt x="332118" y="2376964"/>
                  <a:pt x="297440" y="2347853"/>
                  <a:pt x="284104" y="2307608"/>
                </a:cubicBezTo>
                <a:cubicBezTo>
                  <a:pt x="270983" y="2267601"/>
                  <a:pt x="281654" y="2223370"/>
                  <a:pt x="311668" y="2193797"/>
                </a:cubicBezTo>
                <a:cubicBezTo>
                  <a:pt x="826707" y="1678758"/>
                  <a:pt x="1526256" y="1384218"/>
                  <a:pt x="2244697" y="1370667"/>
                </a:cubicBezTo>
                <a:cubicBezTo>
                  <a:pt x="2996483" y="526186"/>
                  <a:pt x="4184174" y="-18201"/>
                  <a:pt x="5225599" y="46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08000" dist="50800" dir="2700000" algn="tl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00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fill="hold" grpId="1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0195 0.92778 L -3.125E-6 0 " pathEditMode="relative" rAng="0" ptsTypes="AA" p14:bounceEnd="67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91" y="-4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0195 0.92778 L -3.125E-6 0 " pathEditMode="relative" rAng="0" ptsTypes="AA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91" y="-4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65218334-7125-4F2F-89CA-867E6D06BE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3750" y="-2"/>
            <a:ext cx="6328252" cy="6858000"/>
          </a:xfrm>
          <a:custGeom>
            <a:avLst/>
            <a:gdLst>
              <a:gd name="connsiteX0" fmla="*/ 246417 w 6328252"/>
              <a:gd name="connsiteY0" fmla="*/ 0 h 6858000"/>
              <a:gd name="connsiteX1" fmla="*/ 6328251 w 6328252"/>
              <a:gd name="connsiteY1" fmla="*/ 1 h 6858000"/>
              <a:gd name="connsiteX2" fmla="*/ 6328252 w 6328252"/>
              <a:gd name="connsiteY2" fmla="*/ 6858000 h 6858000"/>
              <a:gd name="connsiteX3" fmla="*/ 2814423 w 6328252"/>
              <a:gd name="connsiteY3" fmla="*/ 6858000 h 6858000"/>
              <a:gd name="connsiteX4" fmla="*/ 2830511 w 6328252"/>
              <a:gd name="connsiteY4" fmla="*/ 6822304 h 6858000"/>
              <a:gd name="connsiteX5" fmla="*/ 3567490 w 6328252"/>
              <a:gd name="connsiteY5" fmla="*/ 5426923 h 6858000"/>
              <a:gd name="connsiteX6" fmla="*/ 2528614 w 6328252"/>
              <a:gd name="connsiteY6" fmla="*/ 3711484 h 6858000"/>
              <a:gd name="connsiteX7" fmla="*/ 673863 w 6328252"/>
              <a:gd name="connsiteY7" fmla="*/ 2676938 h 6858000"/>
              <a:gd name="connsiteX8" fmla="*/ 213838 w 6328252"/>
              <a:gd name="connsiteY8" fmla="*/ 75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8252" h="6858000">
                <a:moveTo>
                  <a:pt x="246417" y="0"/>
                </a:moveTo>
                <a:lnTo>
                  <a:pt x="6328251" y="1"/>
                </a:lnTo>
                <a:lnTo>
                  <a:pt x="6328252" y="6858000"/>
                </a:lnTo>
                <a:lnTo>
                  <a:pt x="2814423" y="6858000"/>
                </a:lnTo>
                <a:lnTo>
                  <a:pt x="2830511" y="6822304"/>
                </a:lnTo>
                <a:cubicBezTo>
                  <a:pt x="3067278" y="6348382"/>
                  <a:pt x="3485642" y="5950139"/>
                  <a:pt x="3567490" y="5426923"/>
                </a:cubicBezTo>
                <a:cubicBezTo>
                  <a:pt x="3676841" y="4725719"/>
                  <a:pt x="3132845" y="4082642"/>
                  <a:pt x="2528614" y="3711484"/>
                </a:cubicBezTo>
                <a:cubicBezTo>
                  <a:pt x="1924385" y="3340327"/>
                  <a:pt x="1222859" y="3126104"/>
                  <a:pt x="673863" y="2676938"/>
                </a:cubicBezTo>
                <a:cubicBezTo>
                  <a:pt x="-105760" y="2038953"/>
                  <a:pt x="-135663" y="964442"/>
                  <a:pt x="213838" y="7530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93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3B079E1-47D0-442E-8957-69247D03A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1134" y="-288325"/>
            <a:ext cx="9023995" cy="7743228"/>
          </a:xfrm>
          <a:custGeom>
            <a:avLst/>
            <a:gdLst>
              <a:gd name="connsiteX0" fmla="*/ 4013466 w 9023995"/>
              <a:gd name="connsiteY0" fmla="*/ 305 h 7743228"/>
              <a:gd name="connsiteX1" fmla="*/ 8986387 w 9023995"/>
              <a:gd name="connsiteY1" fmla="*/ 4388430 h 7743228"/>
              <a:gd name="connsiteX2" fmla="*/ 871157 w 9023995"/>
              <a:gd name="connsiteY2" fmla="*/ 4731457 h 7743228"/>
              <a:gd name="connsiteX3" fmla="*/ 4013466 w 9023995"/>
              <a:gd name="connsiteY3" fmla="*/ 305 h 774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23995" h="7743228">
                <a:moveTo>
                  <a:pt x="4013466" y="305"/>
                </a:moveTo>
                <a:cubicBezTo>
                  <a:pt x="6224476" y="22735"/>
                  <a:pt x="8599357" y="1280338"/>
                  <a:pt x="8986387" y="4388430"/>
                </a:cubicBezTo>
                <a:cubicBezTo>
                  <a:pt x="9514465" y="8644641"/>
                  <a:pt x="4364588" y="8951557"/>
                  <a:pt x="871157" y="4731457"/>
                </a:cubicBezTo>
                <a:cubicBezTo>
                  <a:pt x="-1401095" y="1984441"/>
                  <a:pt x="1170740" y="-28535"/>
                  <a:pt x="4013466" y="3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88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foto1">
            <a:extLst>
              <a:ext uri="{FF2B5EF4-FFF2-40B4-BE49-F238E27FC236}">
                <a16:creationId xmlns:a16="http://schemas.microsoft.com/office/drawing/2014/main" id="{387BA201-63BC-4F38-A4C9-5755F56519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7429275" cy="5413829"/>
          </a:xfrm>
          <a:custGeom>
            <a:avLst/>
            <a:gdLst>
              <a:gd name="connsiteX0" fmla="*/ 6942 w 7429275"/>
              <a:gd name="connsiteY0" fmla="*/ 0 h 5413829"/>
              <a:gd name="connsiteX1" fmla="*/ 6927034 w 7429275"/>
              <a:gd name="connsiteY1" fmla="*/ 0 h 5413829"/>
              <a:gd name="connsiteX2" fmla="*/ 7429275 w 7429275"/>
              <a:gd name="connsiteY2" fmla="*/ 502241 h 5413829"/>
              <a:gd name="connsiteX3" fmla="*/ 7429275 w 7429275"/>
              <a:gd name="connsiteY3" fmla="*/ 4911588 h 5413829"/>
              <a:gd name="connsiteX4" fmla="*/ 6927034 w 7429275"/>
              <a:gd name="connsiteY4" fmla="*/ 5413829 h 5413829"/>
              <a:gd name="connsiteX5" fmla="*/ 6942 w 7429275"/>
              <a:gd name="connsiteY5" fmla="*/ 5413829 h 5413829"/>
              <a:gd name="connsiteX6" fmla="*/ 0 w 7429275"/>
              <a:gd name="connsiteY6" fmla="*/ 5413129 h 5413829"/>
              <a:gd name="connsiteX7" fmla="*/ 0 w 7429275"/>
              <a:gd name="connsiteY7" fmla="*/ 700 h 54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9275" h="5413829">
                <a:moveTo>
                  <a:pt x="6942" y="0"/>
                </a:moveTo>
                <a:lnTo>
                  <a:pt x="6927034" y="0"/>
                </a:lnTo>
                <a:cubicBezTo>
                  <a:pt x="7204414" y="0"/>
                  <a:pt x="7429275" y="224861"/>
                  <a:pt x="7429275" y="502241"/>
                </a:cubicBezTo>
                <a:lnTo>
                  <a:pt x="7429275" y="4911588"/>
                </a:lnTo>
                <a:cubicBezTo>
                  <a:pt x="7429275" y="5188968"/>
                  <a:pt x="7204414" y="5413829"/>
                  <a:pt x="6927034" y="5413829"/>
                </a:cubicBezTo>
                <a:lnTo>
                  <a:pt x="6942" y="5413829"/>
                </a:lnTo>
                <a:lnTo>
                  <a:pt x="0" y="5413129"/>
                </a:lnTo>
                <a:lnTo>
                  <a:pt x="0" y="7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Drag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drop</a:t>
            </a:r>
            <a:r>
              <a:rPr lang="pt-BR" noProof="0" dirty="0"/>
              <a:t> </a:t>
            </a: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here</a:t>
            </a:r>
            <a:endParaRPr lang="pt-BR" noProof="0" dirty="0"/>
          </a:p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24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foto1">
            <a:extLst>
              <a:ext uri="{FF2B5EF4-FFF2-40B4-BE49-F238E27FC236}">
                <a16:creationId xmlns:a16="http://schemas.microsoft.com/office/drawing/2014/main" id="{57A11E1E-AAF3-4903-9810-DCAC8AEE56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78075" y="1539966"/>
            <a:ext cx="4033089" cy="2458124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  <p:sp>
        <p:nvSpPr>
          <p:cNvPr id="2" name="Espaço foto3">
            <a:extLst>
              <a:ext uri="{FF2B5EF4-FFF2-40B4-BE49-F238E27FC236}">
                <a16:creationId xmlns:a16="http://schemas.microsoft.com/office/drawing/2014/main" id="{8AA49CEA-D357-4CC0-818E-8C8D620D14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1963" y="952500"/>
            <a:ext cx="3883864" cy="2367173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  <p:sp>
        <p:nvSpPr>
          <p:cNvPr id="4" name="Espaço foto2">
            <a:extLst>
              <a:ext uri="{FF2B5EF4-FFF2-40B4-BE49-F238E27FC236}">
                <a16:creationId xmlns:a16="http://schemas.microsoft.com/office/drawing/2014/main" id="{4220D98E-4FD9-4B77-A5EE-9B4FE0D335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8757" y="3279140"/>
            <a:ext cx="3899023" cy="2376412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4000"/>
            </a:schemeClr>
          </a:solid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4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632D375F-975E-43F5-A0B5-3E846B876A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818063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Drag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drop</a:t>
            </a:r>
            <a:r>
              <a:rPr lang="pt-BR" noProof="0" dirty="0"/>
              <a:t> </a:t>
            </a: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here</a:t>
            </a:r>
            <a:endParaRPr lang="pt-BR" noProof="0" dirty="0"/>
          </a:p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877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C3F1820C-7CC6-4122-AB71-714DCBD6FB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7374" y="1268918"/>
            <a:ext cx="5589087" cy="558908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/>
              <a:t>Click </a:t>
            </a:r>
            <a:r>
              <a:rPr lang="pt-BR" noProof="0" dirty="0" err="1"/>
              <a:t>icon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add</a:t>
            </a:r>
            <a:r>
              <a:rPr lang="pt-BR" noProof="0" dirty="0"/>
              <a:t> </a:t>
            </a:r>
            <a:r>
              <a:rPr lang="pt-BR" noProof="0" dirty="0" err="1"/>
              <a:t>picture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84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1E435C7A-8821-4AEE-9F5C-51AA7ED872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3086" y="1450771"/>
            <a:ext cx="2710527" cy="4040460"/>
          </a:xfrm>
          <a:custGeom>
            <a:avLst/>
            <a:gdLst>
              <a:gd name="connsiteX0" fmla="*/ 451764 w 2710527"/>
              <a:gd name="connsiteY0" fmla="*/ 0 h 4040460"/>
              <a:gd name="connsiteX1" fmla="*/ 2258763 w 2710527"/>
              <a:gd name="connsiteY1" fmla="*/ 0 h 4040460"/>
              <a:gd name="connsiteX2" fmla="*/ 2710527 w 2710527"/>
              <a:gd name="connsiteY2" fmla="*/ 451764 h 4040460"/>
              <a:gd name="connsiteX3" fmla="*/ 2710527 w 2710527"/>
              <a:gd name="connsiteY3" fmla="*/ 3588696 h 4040460"/>
              <a:gd name="connsiteX4" fmla="*/ 2258763 w 2710527"/>
              <a:gd name="connsiteY4" fmla="*/ 4040460 h 4040460"/>
              <a:gd name="connsiteX5" fmla="*/ 451764 w 2710527"/>
              <a:gd name="connsiteY5" fmla="*/ 4040460 h 4040460"/>
              <a:gd name="connsiteX6" fmla="*/ 0 w 2710527"/>
              <a:gd name="connsiteY6" fmla="*/ 3588696 h 4040460"/>
              <a:gd name="connsiteX7" fmla="*/ 0 w 2710527"/>
              <a:gd name="connsiteY7" fmla="*/ 451764 h 4040460"/>
              <a:gd name="connsiteX8" fmla="*/ 451764 w 2710527"/>
              <a:gd name="connsiteY8" fmla="*/ 0 h 40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27" h="4040460">
                <a:moveTo>
                  <a:pt x="451764" y="0"/>
                </a:moveTo>
                <a:lnTo>
                  <a:pt x="2258763" y="0"/>
                </a:lnTo>
                <a:cubicBezTo>
                  <a:pt x="2508265" y="0"/>
                  <a:pt x="2710527" y="202262"/>
                  <a:pt x="2710527" y="451764"/>
                </a:cubicBezTo>
                <a:lnTo>
                  <a:pt x="2710527" y="3588696"/>
                </a:lnTo>
                <a:cubicBezTo>
                  <a:pt x="2710527" y="3838198"/>
                  <a:pt x="2508265" y="4040460"/>
                  <a:pt x="2258763" y="4040460"/>
                </a:cubicBezTo>
                <a:lnTo>
                  <a:pt x="451764" y="4040460"/>
                </a:lnTo>
                <a:cubicBezTo>
                  <a:pt x="202262" y="4040460"/>
                  <a:pt x="0" y="3838198"/>
                  <a:pt x="0" y="3588696"/>
                </a:cubicBezTo>
                <a:lnTo>
                  <a:pt x="0" y="451764"/>
                </a:lnTo>
                <a:cubicBezTo>
                  <a:pt x="0" y="202262"/>
                  <a:pt x="202262" y="0"/>
                  <a:pt x="45176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053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_filho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4FA73E10-924E-4DDB-9E9C-AB225068AE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907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41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D5E722BF-378F-48F3-8E4D-EA13040169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67459" y="2344810"/>
            <a:ext cx="1450070" cy="1447832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3" name="Espaço foto7">
            <a:extLst>
              <a:ext uri="{FF2B5EF4-FFF2-40B4-BE49-F238E27FC236}">
                <a16:creationId xmlns:a16="http://schemas.microsoft.com/office/drawing/2014/main" id="{222AB0CD-A817-4DE6-ADB6-A1AA42E67F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74473" y="2344810"/>
            <a:ext cx="1450070" cy="1447832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4" name="Espaço foto6">
            <a:extLst>
              <a:ext uri="{FF2B5EF4-FFF2-40B4-BE49-F238E27FC236}">
                <a16:creationId xmlns:a16="http://schemas.microsoft.com/office/drawing/2014/main" id="{28520932-9398-4EB2-8EF1-BF2A7E9B7E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83166" y="2315622"/>
            <a:ext cx="1508535" cy="1506207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5" name="Espaço foto2">
            <a:extLst>
              <a:ext uri="{FF2B5EF4-FFF2-40B4-BE49-F238E27FC236}">
                <a16:creationId xmlns:a16="http://schemas.microsoft.com/office/drawing/2014/main" id="{55C5DD8F-6DED-4821-A5AA-549B44642CD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00301" y="2315622"/>
            <a:ext cx="1508535" cy="1506207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6" name="Espaço foto5">
            <a:extLst>
              <a:ext uri="{FF2B5EF4-FFF2-40B4-BE49-F238E27FC236}">
                <a16:creationId xmlns:a16="http://schemas.microsoft.com/office/drawing/2014/main" id="{F9F0A38A-D0DA-4C9A-9180-FC3E62921F5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5056" y="2274975"/>
            <a:ext cx="1589954" cy="15875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7" name="Espaço foto3">
            <a:extLst>
              <a:ext uri="{FF2B5EF4-FFF2-40B4-BE49-F238E27FC236}">
                <a16:creationId xmlns:a16="http://schemas.microsoft.com/office/drawing/2014/main" id="{CE8DBE10-726E-4AD8-AFEA-D7D74599A29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76992" y="2274975"/>
            <a:ext cx="1589954" cy="15875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 w="50800">
            <a:solidFill>
              <a:srgbClr val="ECF0F3"/>
            </a:solidFill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 sz="140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  <p:sp>
        <p:nvSpPr>
          <p:cNvPr id="8" name="Espaço foto4">
            <a:extLst>
              <a:ext uri="{FF2B5EF4-FFF2-40B4-BE49-F238E27FC236}">
                <a16:creationId xmlns:a16="http://schemas.microsoft.com/office/drawing/2014/main" id="{1B243863-3E39-4CC3-BD8A-266E5E3C75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4451" y="2098675"/>
            <a:ext cx="1943100" cy="1940100"/>
          </a:xfrm>
          <a:custGeom>
            <a:avLst/>
            <a:gdLst>
              <a:gd name="connsiteX0" fmla="*/ 684854 w 1369708"/>
              <a:gd name="connsiteY0" fmla="*/ 0 h 1367592"/>
              <a:gd name="connsiteX1" fmla="*/ 1369708 w 1369708"/>
              <a:gd name="connsiteY1" fmla="*/ 683796 h 1367592"/>
              <a:gd name="connsiteX2" fmla="*/ 684854 w 1369708"/>
              <a:gd name="connsiteY2" fmla="*/ 1367592 h 1367592"/>
              <a:gd name="connsiteX3" fmla="*/ 0 w 1369708"/>
              <a:gd name="connsiteY3" fmla="*/ 683796 h 1367592"/>
              <a:gd name="connsiteX4" fmla="*/ 684854 w 1369708"/>
              <a:gd name="connsiteY4" fmla="*/ 0 h 13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708" h="1367592">
                <a:moveTo>
                  <a:pt x="684854" y="0"/>
                </a:moveTo>
                <a:cubicBezTo>
                  <a:pt x="1063089" y="0"/>
                  <a:pt x="1369708" y="306146"/>
                  <a:pt x="1369708" y="683796"/>
                </a:cubicBezTo>
                <a:cubicBezTo>
                  <a:pt x="1369708" y="1061446"/>
                  <a:pt x="1063089" y="1367592"/>
                  <a:pt x="684854" y="1367592"/>
                </a:cubicBezTo>
                <a:cubicBezTo>
                  <a:pt x="306620" y="1367592"/>
                  <a:pt x="0" y="1061446"/>
                  <a:pt x="0" y="683796"/>
                </a:cubicBezTo>
                <a:cubicBezTo>
                  <a:pt x="0" y="306146"/>
                  <a:pt x="306620" y="0"/>
                  <a:pt x="684854" y="0"/>
                </a:cubicBezTo>
                <a:close/>
              </a:path>
            </a:pathLst>
          </a:custGeom>
          <a:solidFill>
            <a:srgbClr val="ECF0F3"/>
          </a:solidFill>
          <a:ln w="50800">
            <a:gradFill>
              <a:gsLst>
                <a:gs pos="2000">
                  <a:schemeClr val="accent1"/>
                </a:gs>
                <a:gs pos="23000">
                  <a:schemeClr val="accent2"/>
                </a:gs>
                <a:gs pos="82000">
                  <a:schemeClr val="accent5"/>
                </a:gs>
                <a:gs pos="63715">
                  <a:schemeClr val="accent4"/>
                </a:gs>
                <a:gs pos="41000">
                  <a:schemeClr val="accent3"/>
                </a:gs>
                <a:gs pos="100000">
                  <a:schemeClr val="accent6"/>
                </a:gs>
              </a:gsLst>
              <a:lin ang="5400000" scaled="1"/>
            </a:gradFill>
          </a:ln>
          <a:effectLst>
            <a:outerShdw blurRad="279400" dist="190500" dir="276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pt-BR" noProof="0" dirty="0" err="1"/>
              <a:t>Add</a:t>
            </a:r>
            <a:r>
              <a:rPr lang="pt-BR" noProof="0" dirty="0"/>
              <a:t> Picture</a:t>
            </a:r>
          </a:p>
        </p:txBody>
      </p:sp>
    </p:spTree>
    <p:extLst>
      <p:ext uri="{BB962C8B-B14F-4D97-AF65-F5344CB8AC3E}">
        <p14:creationId xmlns:p14="http://schemas.microsoft.com/office/powerpoint/2010/main" val="17966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9056E143-014D-486E-B6EE-C322463CD1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9224" y="2162176"/>
            <a:ext cx="5733936" cy="5391151"/>
          </a:xfrm>
          <a:custGeom>
            <a:avLst/>
            <a:gdLst>
              <a:gd name="connsiteX0" fmla="*/ 3271748 w 5733936"/>
              <a:gd name="connsiteY0" fmla="*/ 520 h 5391151"/>
              <a:gd name="connsiteX1" fmla="*/ 4806633 w 5733936"/>
              <a:gd name="connsiteY1" fmla="*/ 525237 h 5391151"/>
              <a:gd name="connsiteX2" fmla="*/ 5733763 w 5733936"/>
              <a:gd name="connsiteY2" fmla="*/ 2706923 h 5391151"/>
              <a:gd name="connsiteX3" fmla="*/ 5006280 w 5733936"/>
              <a:gd name="connsiteY3" fmla="*/ 4649385 h 5391151"/>
              <a:gd name="connsiteX4" fmla="*/ 3115773 w 5733936"/>
              <a:gd name="connsiteY4" fmla="*/ 5374024 h 5391151"/>
              <a:gd name="connsiteX5" fmla="*/ 390989 w 5733936"/>
              <a:gd name="connsiteY5" fmla="*/ 3497999 h 5391151"/>
              <a:gd name="connsiteX6" fmla="*/ 23204 w 5733936"/>
              <a:gd name="connsiteY6" fmla="*/ 2645041 h 5391151"/>
              <a:gd name="connsiteX7" fmla="*/ 179910 w 5733936"/>
              <a:gd name="connsiteY7" fmla="*/ 1745203 h 5391151"/>
              <a:gd name="connsiteX8" fmla="*/ 1306686 w 5733936"/>
              <a:gd name="connsiteY8" fmla="*/ 969129 h 5391151"/>
              <a:gd name="connsiteX9" fmla="*/ 2323879 w 5733936"/>
              <a:gd name="connsiteY9" fmla="*/ 242882 h 5391151"/>
              <a:gd name="connsiteX10" fmla="*/ 3271748 w 5733936"/>
              <a:gd name="connsiteY10" fmla="*/ 520 h 5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3936" h="5391151">
                <a:moveTo>
                  <a:pt x="3271748" y="520"/>
                </a:moveTo>
                <a:cubicBezTo>
                  <a:pt x="3825611" y="-11189"/>
                  <a:pt x="4392040" y="175140"/>
                  <a:pt x="4806633" y="525237"/>
                </a:cubicBezTo>
                <a:cubicBezTo>
                  <a:pt x="5427601" y="1049227"/>
                  <a:pt x="5742407" y="1888791"/>
                  <a:pt x="5733763" y="2706923"/>
                </a:cubicBezTo>
                <a:cubicBezTo>
                  <a:pt x="5726513" y="3415489"/>
                  <a:pt x="5483647" y="4131020"/>
                  <a:pt x="5006280" y="4649385"/>
                </a:cubicBezTo>
                <a:cubicBezTo>
                  <a:pt x="4529192" y="5167750"/>
                  <a:pt x="3809795" y="5468052"/>
                  <a:pt x="3115773" y="5374024"/>
                </a:cubicBezTo>
                <a:cubicBezTo>
                  <a:pt x="2031659" y="5227221"/>
                  <a:pt x="978217" y="4402391"/>
                  <a:pt x="390989" y="3497999"/>
                </a:cubicBezTo>
                <a:cubicBezTo>
                  <a:pt x="221735" y="3236807"/>
                  <a:pt x="78414" y="2952309"/>
                  <a:pt x="23204" y="2645041"/>
                </a:cubicBezTo>
                <a:cubicBezTo>
                  <a:pt x="-32005" y="2337772"/>
                  <a:pt x="7868" y="2004519"/>
                  <a:pt x="179910" y="1745203"/>
                </a:cubicBezTo>
                <a:cubicBezTo>
                  <a:pt x="435881" y="1359443"/>
                  <a:pt x="914643" y="1211032"/>
                  <a:pt x="1306686" y="969129"/>
                </a:cubicBezTo>
                <a:cubicBezTo>
                  <a:pt x="1661365" y="750263"/>
                  <a:pt x="1958325" y="442459"/>
                  <a:pt x="2323879" y="242882"/>
                </a:cubicBezTo>
                <a:cubicBezTo>
                  <a:pt x="2611638" y="85866"/>
                  <a:pt x="2939431" y="7546"/>
                  <a:pt x="3271748" y="5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590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foto1">
            <a:extLst>
              <a:ext uri="{FF2B5EF4-FFF2-40B4-BE49-F238E27FC236}">
                <a16:creationId xmlns:a16="http://schemas.microsoft.com/office/drawing/2014/main" id="{5817D844-54B9-4FA2-963D-8482139FFF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4385" y="1346200"/>
            <a:ext cx="2694215" cy="1854200"/>
          </a:xfrm>
          <a:custGeom>
            <a:avLst/>
            <a:gdLst>
              <a:gd name="connsiteX0" fmla="*/ 246275 w 2694215"/>
              <a:gd name="connsiteY0" fmla="*/ 0 h 1854200"/>
              <a:gd name="connsiteX1" fmla="*/ 2447940 w 2694215"/>
              <a:gd name="connsiteY1" fmla="*/ 0 h 1854200"/>
              <a:gd name="connsiteX2" fmla="*/ 2694215 w 2694215"/>
              <a:gd name="connsiteY2" fmla="*/ 246275 h 1854200"/>
              <a:gd name="connsiteX3" fmla="*/ 2694215 w 2694215"/>
              <a:gd name="connsiteY3" fmla="*/ 1607925 h 1854200"/>
              <a:gd name="connsiteX4" fmla="*/ 2447940 w 2694215"/>
              <a:gd name="connsiteY4" fmla="*/ 1854200 h 1854200"/>
              <a:gd name="connsiteX5" fmla="*/ 246275 w 2694215"/>
              <a:gd name="connsiteY5" fmla="*/ 1854200 h 1854200"/>
              <a:gd name="connsiteX6" fmla="*/ 0 w 2694215"/>
              <a:gd name="connsiteY6" fmla="*/ 1607925 h 1854200"/>
              <a:gd name="connsiteX7" fmla="*/ 0 w 2694215"/>
              <a:gd name="connsiteY7" fmla="*/ 246275 h 1854200"/>
              <a:gd name="connsiteX8" fmla="*/ 246275 w 2694215"/>
              <a:gd name="connsiteY8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5" h="1854200">
                <a:moveTo>
                  <a:pt x="246275" y="0"/>
                </a:moveTo>
                <a:lnTo>
                  <a:pt x="2447940" y="0"/>
                </a:lnTo>
                <a:cubicBezTo>
                  <a:pt x="2583954" y="0"/>
                  <a:pt x="2694215" y="110261"/>
                  <a:pt x="2694215" y="246275"/>
                </a:cubicBezTo>
                <a:lnTo>
                  <a:pt x="2694215" y="1607925"/>
                </a:lnTo>
                <a:cubicBezTo>
                  <a:pt x="2694215" y="1743939"/>
                  <a:pt x="2583954" y="1854200"/>
                  <a:pt x="2447940" y="1854200"/>
                </a:cubicBezTo>
                <a:lnTo>
                  <a:pt x="246275" y="1854200"/>
                </a:lnTo>
                <a:cubicBezTo>
                  <a:pt x="110261" y="1854200"/>
                  <a:pt x="0" y="1743939"/>
                  <a:pt x="0" y="1607925"/>
                </a:cubicBezTo>
                <a:lnTo>
                  <a:pt x="0" y="246275"/>
                </a:lnTo>
                <a:cubicBezTo>
                  <a:pt x="0" y="110261"/>
                  <a:pt x="110261" y="0"/>
                  <a:pt x="2462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  <p:sp>
        <p:nvSpPr>
          <p:cNvPr id="9" name="Espaço foto2">
            <a:extLst>
              <a:ext uri="{FF2B5EF4-FFF2-40B4-BE49-F238E27FC236}">
                <a16:creationId xmlns:a16="http://schemas.microsoft.com/office/drawing/2014/main" id="{86474B33-A98F-4419-8A76-7F2F68818B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3085" y="1358900"/>
            <a:ext cx="2694215" cy="1854200"/>
          </a:xfrm>
          <a:custGeom>
            <a:avLst/>
            <a:gdLst>
              <a:gd name="connsiteX0" fmla="*/ 236151 w 2694215"/>
              <a:gd name="connsiteY0" fmla="*/ 0 h 1854200"/>
              <a:gd name="connsiteX1" fmla="*/ 2458064 w 2694215"/>
              <a:gd name="connsiteY1" fmla="*/ 0 h 1854200"/>
              <a:gd name="connsiteX2" fmla="*/ 2694215 w 2694215"/>
              <a:gd name="connsiteY2" fmla="*/ 236151 h 1854200"/>
              <a:gd name="connsiteX3" fmla="*/ 2694215 w 2694215"/>
              <a:gd name="connsiteY3" fmla="*/ 1618049 h 1854200"/>
              <a:gd name="connsiteX4" fmla="*/ 2458064 w 2694215"/>
              <a:gd name="connsiteY4" fmla="*/ 1854200 h 1854200"/>
              <a:gd name="connsiteX5" fmla="*/ 236151 w 2694215"/>
              <a:gd name="connsiteY5" fmla="*/ 1854200 h 1854200"/>
              <a:gd name="connsiteX6" fmla="*/ 0 w 2694215"/>
              <a:gd name="connsiteY6" fmla="*/ 1618049 h 1854200"/>
              <a:gd name="connsiteX7" fmla="*/ 0 w 2694215"/>
              <a:gd name="connsiteY7" fmla="*/ 236151 h 1854200"/>
              <a:gd name="connsiteX8" fmla="*/ 236151 w 2694215"/>
              <a:gd name="connsiteY8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215" h="1854200">
                <a:moveTo>
                  <a:pt x="236151" y="0"/>
                </a:moveTo>
                <a:lnTo>
                  <a:pt x="2458064" y="0"/>
                </a:lnTo>
                <a:cubicBezTo>
                  <a:pt x="2588487" y="0"/>
                  <a:pt x="2694215" y="105728"/>
                  <a:pt x="2694215" y="236151"/>
                </a:cubicBezTo>
                <a:lnTo>
                  <a:pt x="2694215" y="1618049"/>
                </a:lnTo>
                <a:cubicBezTo>
                  <a:pt x="2694215" y="1748472"/>
                  <a:pt x="2588487" y="1854200"/>
                  <a:pt x="2458064" y="1854200"/>
                </a:cubicBezTo>
                <a:lnTo>
                  <a:pt x="236151" y="1854200"/>
                </a:lnTo>
                <a:cubicBezTo>
                  <a:pt x="105728" y="1854200"/>
                  <a:pt x="0" y="1748472"/>
                  <a:pt x="0" y="1618049"/>
                </a:cubicBezTo>
                <a:lnTo>
                  <a:pt x="0" y="236151"/>
                </a:lnTo>
                <a:cubicBezTo>
                  <a:pt x="0" y="105728"/>
                  <a:pt x="105728" y="0"/>
                  <a:pt x="2361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104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DD3EA133-6683-4056-B31A-BA9D766D3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6565" y="0"/>
            <a:ext cx="8475835" cy="2336799"/>
          </a:xfrm>
          <a:custGeom>
            <a:avLst/>
            <a:gdLst>
              <a:gd name="connsiteX0" fmla="*/ 118998 w 8475835"/>
              <a:gd name="connsiteY0" fmla="*/ 0 h 2133601"/>
              <a:gd name="connsiteX1" fmla="*/ 8475835 w 8475835"/>
              <a:gd name="connsiteY1" fmla="*/ 0 h 2133601"/>
              <a:gd name="connsiteX2" fmla="*/ 8419400 w 8475835"/>
              <a:gd name="connsiteY2" fmla="*/ 127236 h 2133601"/>
              <a:gd name="connsiteX3" fmla="*/ 5965820 w 8475835"/>
              <a:gd name="connsiteY3" fmla="*/ 1578849 h 2133601"/>
              <a:gd name="connsiteX4" fmla="*/ 5145342 w 8475835"/>
              <a:gd name="connsiteY4" fmla="*/ 1522225 h 2133601"/>
              <a:gd name="connsiteX5" fmla="*/ 2775735 w 8475835"/>
              <a:gd name="connsiteY5" fmla="*/ 1910573 h 2133601"/>
              <a:gd name="connsiteX6" fmla="*/ 1820498 w 8475835"/>
              <a:gd name="connsiteY6" fmla="*/ 2132559 h 2133601"/>
              <a:gd name="connsiteX7" fmla="*/ 660 w 8475835"/>
              <a:gd name="connsiteY7" fmla="*/ 595197 h 2133601"/>
              <a:gd name="connsiteX8" fmla="*/ 108288 w 8475835"/>
              <a:gd name="connsiteY8" fmla="*/ 22131 h 213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75835" h="2133601">
                <a:moveTo>
                  <a:pt x="118998" y="0"/>
                </a:moveTo>
                <a:lnTo>
                  <a:pt x="8475835" y="0"/>
                </a:lnTo>
                <a:lnTo>
                  <a:pt x="8419400" y="127236"/>
                </a:lnTo>
                <a:cubicBezTo>
                  <a:pt x="8005537" y="939763"/>
                  <a:pt x="7049405" y="1544272"/>
                  <a:pt x="5965820" y="1578849"/>
                </a:cubicBezTo>
                <a:cubicBezTo>
                  <a:pt x="5761893" y="1585362"/>
                  <a:pt x="5445867" y="1572333"/>
                  <a:pt x="5145342" y="1522225"/>
                </a:cubicBezTo>
                <a:cubicBezTo>
                  <a:pt x="4077410" y="1344334"/>
                  <a:pt x="3688039" y="1396448"/>
                  <a:pt x="2775735" y="1910573"/>
                </a:cubicBezTo>
                <a:cubicBezTo>
                  <a:pt x="2420950" y="2111011"/>
                  <a:pt x="2094190" y="2140075"/>
                  <a:pt x="1820498" y="2132559"/>
                </a:cubicBezTo>
                <a:cubicBezTo>
                  <a:pt x="830677" y="2105498"/>
                  <a:pt x="27491" y="1427016"/>
                  <a:pt x="660" y="595197"/>
                </a:cubicBezTo>
                <a:cubicBezTo>
                  <a:pt x="-5601" y="393756"/>
                  <a:pt x="32859" y="200584"/>
                  <a:pt x="108288" y="221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205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4">
            <a:extLst>
              <a:ext uri="{FF2B5EF4-FFF2-40B4-BE49-F238E27FC236}">
                <a16:creationId xmlns:a16="http://schemas.microsoft.com/office/drawing/2014/main" id="{8516DB6B-7626-419D-843F-15AAB2C6C4A7}"/>
              </a:ext>
            </a:extLst>
          </p:cNvPr>
          <p:cNvSpPr/>
          <p:nvPr/>
        </p:nvSpPr>
        <p:spPr>
          <a:xfrm>
            <a:off x="3276599" y="1017016"/>
            <a:ext cx="2528263" cy="1548383"/>
          </a:xfrm>
          <a:custGeom>
            <a:avLst/>
            <a:gdLst>
              <a:gd name="connsiteX0" fmla="*/ 288700 w 1138217"/>
              <a:gd name="connsiteY0" fmla="*/ 282305 h 697078"/>
              <a:gd name="connsiteX1" fmla="*/ 543304 w 1138217"/>
              <a:gd name="connsiteY1" fmla="*/ 354028 h 697078"/>
              <a:gd name="connsiteX2" fmla="*/ 865820 w 1138217"/>
              <a:gd name="connsiteY2" fmla="*/ 581104 h 697078"/>
              <a:gd name="connsiteX3" fmla="*/ 1039080 w 1138217"/>
              <a:gd name="connsiteY3" fmla="*/ 695880 h 697078"/>
              <a:gd name="connsiteX4" fmla="*/ 1133663 w 1138217"/>
              <a:gd name="connsiteY4" fmla="*/ 473186 h 697078"/>
              <a:gd name="connsiteX5" fmla="*/ 935162 w 1138217"/>
              <a:gd name="connsiteY5" fmla="*/ 215439 h 697078"/>
              <a:gd name="connsiteX6" fmla="*/ 546352 w 1138217"/>
              <a:gd name="connsiteY6" fmla="*/ 156289 h 697078"/>
              <a:gd name="connsiteX7" fmla="*/ 394142 w 1138217"/>
              <a:gd name="connsiteY7" fmla="*/ 156765 h 697078"/>
              <a:gd name="connsiteX8" fmla="*/ 248791 w 1138217"/>
              <a:gd name="connsiteY8" fmla="*/ 112093 h 697078"/>
              <a:gd name="connsiteX9" fmla="*/ 92009 w 1138217"/>
              <a:gd name="connsiteY9" fmla="*/ 14557 h 697078"/>
              <a:gd name="connsiteX10" fmla="*/ 9618 w 1138217"/>
              <a:gd name="connsiteY10" fmla="*/ 14176 h 697078"/>
              <a:gd name="connsiteX11" fmla="*/ 31621 w 1138217"/>
              <a:gd name="connsiteY11" fmla="*/ 116665 h 697078"/>
              <a:gd name="connsiteX12" fmla="*/ 288700 w 1138217"/>
              <a:gd name="connsiteY12" fmla="*/ 282305 h 6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217" h="697078">
                <a:moveTo>
                  <a:pt x="288700" y="282305"/>
                </a:moveTo>
                <a:cubicBezTo>
                  <a:pt x="372997" y="308213"/>
                  <a:pt x="460436" y="323739"/>
                  <a:pt x="543304" y="354028"/>
                </a:cubicBezTo>
                <a:cubicBezTo>
                  <a:pt x="668272" y="399653"/>
                  <a:pt x="780667" y="478901"/>
                  <a:pt x="865820" y="581104"/>
                </a:cubicBezTo>
                <a:cubicBezTo>
                  <a:pt x="912398" y="637016"/>
                  <a:pt x="967166" y="707120"/>
                  <a:pt x="1039080" y="695880"/>
                </a:cubicBezTo>
                <a:cubicBezTo>
                  <a:pt x="1138521" y="680355"/>
                  <a:pt x="1146141" y="551386"/>
                  <a:pt x="1133663" y="473186"/>
                </a:cubicBezTo>
                <a:cubicBezTo>
                  <a:pt x="1115090" y="357552"/>
                  <a:pt x="1037937" y="267541"/>
                  <a:pt x="935162" y="215439"/>
                </a:cubicBezTo>
                <a:cubicBezTo>
                  <a:pt x="812195" y="153146"/>
                  <a:pt x="681131" y="152193"/>
                  <a:pt x="546352" y="156289"/>
                </a:cubicBezTo>
                <a:cubicBezTo>
                  <a:pt x="495298" y="157813"/>
                  <a:pt x="444815" y="163814"/>
                  <a:pt x="394142" y="156765"/>
                </a:cubicBezTo>
                <a:cubicBezTo>
                  <a:pt x="343755" y="149717"/>
                  <a:pt x="294416" y="134667"/>
                  <a:pt x="248791" y="112093"/>
                </a:cubicBezTo>
                <a:cubicBezTo>
                  <a:pt x="193165" y="84566"/>
                  <a:pt x="145540" y="45418"/>
                  <a:pt x="92009" y="14557"/>
                </a:cubicBezTo>
                <a:cubicBezTo>
                  <a:pt x="69054" y="1317"/>
                  <a:pt x="29906" y="-10017"/>
                  <a:pt x="9618" y="14176"/>
                </a:cubicBezTo>
                <a:cubicBezTo>
                  <a:pt x="-15242" y="43799"/>
                  <a:pt x="13904" y="91805"/>
                  <a:pt x="31621" y="116665"/>
                </a:cubicBezTo>
                <a:cubicBezTo>
                  <a:pt x="89628" y="198390"/>
                  <a:pt x="194498" y="253444"/>
                  <a:pt x="288700" y="282305"/>
                </a:cubicBezTo>
                <a:close/>
              </a:path>
            </a:pathLst>
          </a:custGeom>
          <a:solidFill>
            <a:srgbClr val="ECF0F3"/>
          </a:solidFill>
          <a:ln w="50800">
            <a:noFill/>
          </a:ln>
          <a:effectLst>
            <a:outerShdw blurRad="355600" dist="254000" dir="216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upo1">
            <a:extLst>
              <a:ext uri="{FF2B5EF4-FFF2-40B4-BE49-F238E27FC236}">
                <a16:creationId xmlns:a16="http://schemas.microsoft.com/office/drawing/2014/main" id="{FA455119-5CA5-4E4F-A6BA-7AB8821FDFDE}"/>
              </a:ext>
            </a:extLst>
          </p:cNvPr>
          <p:cNvGrpSpPr/>
          <p:nvPr userDrawn="1"/>
        </p:nvGrpSpPr>
        <p:grpSpPr>
          <a:xfrm>
            <a:off x="1328260" y="1968411"/>
            <a:ext cx="4716915" cy="4035717"/>
            <a:chOff x="1328260" y="1968411"/>
            <a:chExt cx="4716915" cy="4035717"/>
          </a:xfrm>
        </p:grpSpPr>
        <p:sp>
          <p:nvSpPr>
            <p:cNvPr id="3" name="forma3">
              <a:extLst>
                <a:ext uri="{FF2B5EF4-FFF2-40B4-BE49-F238E27FC236}">
                  <a16:creationId xmlns:a16="http://schemas.microsoft.com/office/drawing/2014/main" id="{12868091-0437-4A07-AE5C-6124356CBC3C}"/>
                </a:ext>
              </a:extLst>
            </p:cNvPr>
            <p:cNvSpPr/>
            <p:nvPr/>
          </p:nvSpPr>
          <p:spPr>
            <a:xfrm rot="1191194">
              <a:off x="1328260" y="1968411"/>
              <a:ext cx="4716915" cy="4035717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  <p:sp>
          <p:nvSpPr>
            <p:cNvPr id="6" name="forma2">
              <a:extLst>
                <a:ext uri="{FF2B5EF4-FFF2-40B4-BE49-F238E27FC236}">
                  <a16:creationId xmlns:a16="http://schemas.microsoft.com/office/drawing/2014/main" id="{A679FAAE-BB3F-4355-81BD-8E85615086D9}"/>
                </a:ext>
              </a:extLst>
            </p:cNvPr>
            <p:cNvSpPr/>
            <p:nvPr userDrawn="1"/>
          </p:nvSpPr>
          <p:spPr>
            <a:xfrm rot="1146968">
              <a:off x="1613304" y="2284275"/>
              <a:ext cx="4073081" cy="3483031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pt-BR" noProof="0"/>
            </a:p>
          </p:txBody>
        </p:sp>
        <p:sp>
          <p:nvSpPr>
            <p:cNvPr id="5" name="forma1">
              <a:extLst>
                <a:ext uri="{FF2B5EF4-FFF2-40B4-BE49-F238E27FC236}">
                  <a16:creationId xmlns:a16="http://schemas.microsoft.com/office/drawing/2014/main" id="{78AE1B4D-984D-4345-8D44-D45BD241C255}"/>
                </a:ext>
              </a:extLst>
            </p:cNvPr>
            <p:cNvSpPr/>
            <p:nvPr/>
          </p:nvSpPr>
          <p:spPr>
            <a:xfrm rot="1059348">
              <a:off x="2161795" y="2685839"/>
              <a:ext cx="3275535" cy="2802495"/>
            </a:xfrm>
            <a:custGeom>
              <a:avLst/>
              <a:gdLst>
                <a:gd name="connsiteX0" fmla="*/ 3071157 w 4665553"/>
                <a:gd name="connsiteY0" fmla="*/ 571016 h 4822430"/>
                <a:gd name="connsiteX1" fmla="*/ 827326 w 4665553"/>
                <a:gd name="connsiteY1" fmla="*/ 108774 h 4822430"/>
                <a:gd name="connsiteX2" fmla="*/ 342520 w 4665553"/>
                <a:gd name="connsiteY2" fmla="*/ 2566647 h 4822430"/>
                <a:gd name="connsiteX3" fmla="*/ 2608916 w 4665553"/>
                <a:gd name="connsiteY3" fmla="*/ 4720224 h 4822430"/>
                <a:gd name="connsiteX4" fmla="*/ 4638705 w 4665553"/>
                <a:gd name="connsiteY4" fmla="*/ 1247299 h 4822430"/>
                <a:gd name="connsiteX5" fmla="*/ 3071157 w 4665553"/>
                <a:gd name="connsiteY5" fmla="*/ 571016 h 482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5553" h="4822430">
                  <a:moveTo>
                    <a:pt x="3071157" y="571016"/>
                  </a:moveTo>
                  <a:cubicBezTo>
                    <a:pt x="2421512" y="776596"/>
                    <a:pt x="1787535" y="-344066"/>
                    <a:pt x="827326" y="108774"/>
                  </a:cubicBezTo>
                  <a:cubicBezTo>
                    <a:pt x="37911" y="480761"/>
                    <a:pt x="-311513" y="1393963"/>
                    <a:pt x="342520" y="2566647"/>
                  </a:cubicBezTo>
                  <a:cubicBezTo>
                    <a:pt x="996553" y="3739331"/>
                    <a:pt x="782199" y="5227906"/>
                    <a:pt x="2608916" y="4720224"/>
                  </a:cubicBezTo>
                  <a:cubicBezTo>
                    <a:pt x="4435632" y="4212855"/>
                    <a:pt x="4775028" y="2324714"/>
                    <a:pt x="4638705" y="1247299"/>
                  </a:cubicBezTo>
                  <a:cubicBezTo>
                    <a:pt x="4536855" y="446916"/>
                    <a:pt x="3961795" y="288970"/>
                    <a:pt x="3071157" y="57101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/>
                </a:gs>
                <a:gs pos="10000">
                  <a:schemeClr val="accent3"/>
                </a:gs>
                <a:gs pos="100000">
                  <a:schemeClr val="accent6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>
              <a:noFill/>
              <a:prstDash val="solid"/>
              <a:miter/>
            </a:ln>
            <a:effectLst>
              <a:innerShdw blurRad="228600" dist="50800" dir="13500000">
                <a:prstClr val="black">
                  <a:alpha val="11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75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1">
            <a:extLst>
              <a:ext uri="{FF2B5EF4-FFF2-40B4-BE49-F238E27FC236}">
                <a16:creationId xmlns:a16="http://schemas.microsoft.com/office/drawing/2014/main" id="{3CA8D277-6660-4702-A5D4-C00930C6905D}"/>
              </a:ext>
            </a:extLst>
          </p:cNvPr>
          <p:cNvGrpSpPr/>
          <p:nvPr userDrawn="1"/>
        </p:nvGrpSpPr>
        <p:grpSpPr>
          <a:xfrm>
            <a:off x="3542401" y="298310"/>
            <a:ext cx="5560156" cy="6343281"/>
            <a:chOff x="3542401" y="298310"/>
            <a:chExt cx="5560156" cy="634328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DEEBC94B-1164-457A-B186-B0711722DFB6}"/>
                </a:ext>
              </a:extLst>
            </p:cNvPr>
            <p:cNvSpPr/>
            <p:nvPr/>
          </p:nvSpPr>
          <p:spPr>
            <a:xfrm rot="6123766">
              <a:off x="3067426" y="773285"/>
              <a:ext cx="6343281" cy="5393332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 dirty="0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FE3B15AC-49A1-4682-A35E-B7436EFDE794}"/>
                </a:ext>
              </a:extLst>
            </p:cNvPr>
            <p:cNvSpPr/>
            <p:nvPr/>
          </p:nvSpPr>
          <p:spPr>
            <a:xfrm rot="19834043">
              <a:off x="6331475" y="665173"/>
              <a:ext cx="487622" cy="499339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0F9CD87C-5BDD-49EF-B1A1-0498F9E783CF}"/>
                </a:ext>
              </a:extLst>
            </p:cNvPr>
            <p:cNvSpPr/>
            <p:nvPr/>
          </p:nvSpPr>
          <p:spPr>
            <a:xfrm rot="19834043">
              <a:off x="8699105" y="1346916"/>
              <a:ext cx="403452" cy="413146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 dirty="0"/>
            </a:p>
          </p:txBody>
        </p:sp>
      </p:grpSp>
      <p:sp>
        <p:nvSpPr>
          <p:cNvPr id="7" name="forma1">
            <a:extLst>
              <a:ext uri="{FF2B5EF4-FFF2-40B4-BE49-F238E27FC236}">
                <a16:creationId xmlns:a16="http://schemas.microsoft.com/office/drawing/2014/main" id="{0EC864CB-A03C-47EB-BFFF-D5334D3FC7C9}"/>
              </a:ext>
            </a:extLst>
          </p:cNvPr>
          <p:cNvSpPr/>
          <p:nvPr/>
        </p:nvSpPr>
        <p:spPr>
          <a:xfrm rot="6209491">
            <a:off x="3642730" y="1839333"/>
            <a:ext cx="4079499" cy="3468567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8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  <p:sp>
        <p:nvSpPr>
          <p:cNvPr id="8" name="forma2">
            <a:extLst>
              <a:ext uri="{FF2B5EF4-FFF2-40B4-BE49-F238E27FC236}">
                <a16:creationId xmlns:a16="http://schemas.microsoft.com/office/drawing/2014/main" id="{C095B3C4-A6D3-42E2-BAF5-C74AA40B4088}"/>
              </a:ext>
            </a:extLst>
          </p:cNvPr>
          <p:cNvSpPr/>
          <p:nvPr/>
        </p:nvSpPr>
        <p:spPr>
          <a:xfrm rot="5444935">
            <a:off x="4094641" y="2569345"/>
            <a:ext cx="2849569" cy="242282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317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036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CB084D16-0848-49AB-8488-F28217EF57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600" y="715910"/>
            <a:ext cx="4203700" cy="5620678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368300" dist="50800" dir="13500000">
              <a:prstClr val="black">
                <a:alpha val="19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43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14">
            <a:extLst>
              <a:ext uri="{FF2B5EF4-FFF2-40B4-BE49-F238E27FC236}">
                <a16:creationId xmlns:a16="http://schemas.microsoft.com/office/drawing/2014/main" id="{3968D837-4079-45B5-94F3-BE628ADF914F}"/>
              </a:ext>
            </a:extLst>
          </p:cNvPr>
          <p:cNvSpPr/>
          <p:nvPr userDrawn="1"/>
        </p:nvSpPr>
        <p:spPr>
          <a:xfrm rot="19625316">
            <a:off x="9810909" y="-2825448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forma13">
            <a:extLst>
              <a:ext uri="{FF2B5EF4-FFF2-40B4-BE49-F238E27FC236}">
                <a16:creationId xmlns:a16="http://schemas.microsoft.com/office/drawing/2014/main" id="{CC7191B0-C098-4C87-9A14-5DB320C1143E}"/>
              </a:ext>
            </a:extLst>
          </p:cNvPr>
          <p:cNvSpPr/>
          <p:nvPr userDrawn="1"/>
        </p:nvSpPr>
        <p:spPr>
          <a:xfrm rot="19625316">
            <a:off x="7043188" y="-1439731"/>
            <a:ext cx="2403918" cy="6067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4"/>
              </a:gs>
            </a:gsLst>
            <a:lin ang="0" scaled="1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6" name="forma12">
            <a:extLst>
              <a:ext uri="{FF2B5EF4-FFF2-40B4-BE49-F238E27FC236}">
                <a16:creationId xmlns:a16="http://schemas.microsoft.com/office/drawing/2014/main" id="{C81AC997-ED6F-4EE6-BDE3-BF0F678BE0E0}"/>
              </a:ext>
            </a:extLst>
          </p:cNvPr>
          <p:cNvSpPr/>
          <p:nvPr userDrawn="1"/>
        </p:nvSpPr>
        <p:spPr>
          <a:xfrm rot="19625316">
            <a:off x="10866436" y="-1375116"/>
            <a:ext cx="1959464" cy="24047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forma11">
            <a:extLst>
              <a:ext uri="{FF2B5EF4-FFF2-40B4-BE49-F238E27FC236}">
                <a16:creationId xmlns:a16="http://schemas.microsoft.com/office/drawing/2014/main" id="{628B0BE9-A00B-4E9A-A67B-87A613CDDA58}"/>
              </a:ext>
            </a:extLst>
          </p:cNvPr>
          <p:cNvSpPr/>
          <p:nvPr userDrawn="1"/>
        </p:nvSpPr>
        <p:spPr>
          <a:xfrm rot="19625316">
            <a:off x="8392027" y="-1389827"/>
            <a:ext cx="1959464" cy="31959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8" name="forma10">
            <a:extLst>
              <a:ext uri="{FF2B5EF4-FFF2-40B4-BE49-F238E27FC236}">
                <a16:creationId xmlns:a16="http://schemas.microsoft.com/office/drawing/2014/main" id="{0286525A-64FF-4711-8966-5C2BB02564C4}"/>
              </a:ext>
            </a:extLst>
          </p:cNvPr>
          <p:cNvSpPr/>
          <p:nvPr userDrawn="1"/>
        </p:nvSpPr>
        <p:spPr>
          <a:xfrm rot="19625316">
            <a:off x="12053579" y="-1305616"/>
            <a:ext cx="2963434" cy="29566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6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9" name="forma9">
            <a:extLst>
              <a:ext uri="{FF2B5EF4-FFF2-40B4-BE49-F238E27FC236}">
                <a16:creationId xmlns:a16="http://schemas.microsoft.com/office/drawing/2014/main" id="{D3201345-2DEB-4796-92A2-8AE9E237C494}"/>
              </a:ext>
            </a:extLst>
          </p:cNvPr>
          <p:cNvSpPr/>
          <p:nvPr userDrawn="1"/>
        </p:nvSpPr>
        <p:spPr>
          <a:xfrm rot="19625316">
            <a:off x="11871937" y="-53219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0" name="forma8">
            <a:extLst>
              <a:ext uri="{FF2B5EF4-FFF2-40B4-BE49-F238E27FC236}">
                <a16:creationId xmlns:a16="http://schemas.microsoft.com/office/drawing/2014/main" id="{DDCE5076-EAD7-440D-A960-32E47E7C87A2}"/>
              </a:ext>
            </a:extLst>
          </p:cNvPr>
          <p:cNvSpPr/>
          <p:nvPr userDrawn="1"/>
        </p:nvSpPr>
        <p:spPr>
          <a:xfrm rot="19625316">
            <a:off x="13592572" y="700964"/>
            <a:ext cx="1959464" cy="1797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1" name="forma7">
            <a:extLst>
              <a:ext uri="{FF2B5EF4-FFF2-40B4-BE49-F238E27FC236}">
                <a16:creationId xmlns:a16="http://schemas.microsoft.com/office/drawing/2014/main" id="{D51AC532-BBF4-4D89-A471-DC2112B0EF85}"/>
              </a:ext>
            </a:extLst>
          </p:cNvPr>
          <p:cNvSpPr/>
          <p:nvPr userDrawn="1"/>
        </p:nvSpPr>
        <p:spPr>
          <a:xfrm rot="19625316">
            <a:off x="13849509" y="41305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2" name="forma6">
            <a:extLst>
              <a:ext uri="{FF2B5EF4-FFF2-40B4-BE49-F238E27FC236}">
                <a16:creationId xmlns:a16="http://schemas.microsoft.com/office/drawing/2014/main" id="{D9960E0A-3196-44BF-B4B2-EF2CC3C6B444}"/>
              </a:ext>
            </a:extLst>
          </p:cNvPr>
          <p:cNvSpPr/>
          <p:nvPr userDrawn="1"/>
        </p:nvSpPr>
        <p:spPr>
          <a:xfrm rot="19625316">
            <a:off x="12473038" y="1856871"/>
            <a:ext cx="2963434" cy="37830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3" name="forma5">
            <a:extLst>
              <a:ext uri="{FF2B5EF4-FFF2-40B4-BE49-F238E27FC236}">
                <a16:creationId xmlns:a16="http://schemas.microsoft.com/office/drawing/2014/main" id="{BDADC1A0-4FC3-40B2-9855-C7D6F765D50D}"/>
              </a:ext>
            </a:extLst>
          </p:cNvPr>
          <p:cNvSpPr/>
          <p:nvPr userDrawn="1"/>
        </p:nvSpPr>
        <p:spPr>
          <a:xfrm rot="19625316">
            <a:off x="13844196" y="-2874335"/>
            <a:ext cx="1959464" cy="2352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4" name="forma4">
            <a:extLst>
              <a:ext uri="{FF2B5EF4-FFF2-40B4-BE49-F238E27FC236}">
                <a16:creationId xmlns:a16="http://schemas.microsoft.com/office/drawing/2014/main" id="{8D77F079-451A-44A3-B056-C92CE65456CF}"/>
              </a:ext>
            </a:extLst>
          </p:cNvPr>
          <p:cNvSpPr/>
          <p:nvPr userDrawn="1"/>
        </p:nvSpPr>
        <p:spPr>
          <a:xfrm rot="19625316">
            <a:off x="11787394" y="-3546807"/>
            <a:ext cx="1534448" cy="890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5" name="forma3">
            <a:extLst>
              <a:ext uri="{FF2B5EF4-FFF2-40B4-BE49-F238E27FC236}">
                <a16:creationId xmlns:a16="http://schemas.microsoft.com/office/drawing/2014/main" id="{5C0462F8-7577-4D0A-9869-0B69E8E3464A}"/>
              </a:ext>
            </a:extLst>
          </p:cNvPr>
          <p:cNvSpPr/>
          <p:nvPr userDrawn="1"/>
        </p:nvSpPr>
        <p:spPr>
          <a:xfrm rot="19625316">
            <a:off x="14967988" y="-2411281"/>
            <a:ext cx="2403918" cy="6067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2000">
                <a:schemeClr val="accent3"/>
              </a:gs>
            </a:gsLst>
            <a:lin ang="0" scaled="1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forma2">
            <a:extLst>
              <a:ext uri="{FF2B5EF4-FFF2-40B4-BE49-F238E27FC236}">
                <a16:creationId xmlns:a16="http://schemas.microsoft.com/office/drawing/2014/main" id="{A3D5024D-6B88-4331-9122-8FA78B162C77}"/>
              </a:ext>
            </a:extLst>
          </p:cNvPr>
          <p:cNvSpPr/>
          <p:nvPr userDrawn="1"/>
        </p:nvSpPr>
        <p:spPr>
          <a:xfrm>
            <a:off x="1471613" y="538163"/>
            <a:ext cx="9248775" cy="6086475"/>
          </a:xfrm>
          <a:custGeom>
            <a:avLst/>
            <a:gdLst>
              <a:gd name="connsiteX0" fmla="*/ 5750513 w 9248775"/>
              <a:gd name="connsiteY0" fmla="*/ 1193214 h 6086475"/>
              <a:gd name="connsiteX1" fmla="*/ 5187816 w 9248775"/>
              <a:gd name="connsiteY1" fmla="*/ 1363466 h 6086475"/>
              <a:gd name="connsiteX2" fmla="*/ 4619331 w 9248775"/>
              <a:gd name="connsiteY2" fmla="*/ 1780372 h 6086475"/>
              <a:gd name="connsiteX3" fmla="*/ 3879795 w 9248775"/>
              <a:gd name="connsiteY3" fmla="*/ 1783039 h 6086475"/>
              <a:gd name="connsiteX4" fmla="*/ 3049549 w 9248775"/>
              <a:gd name="connsiteY4" fmla="*/ 2172346 h 6086475"/>
              <a:gd name="connsiteX5" fmla="*/ 2469341 w 9248775"/>
              <a:gd name="connsiteY5" fmla="*/ 3708337 h 6086475"/>
              <a:gd name="connsiteX6" fmla="*/ 3020459 w 9248775"/>
              <a:gd name="connsiteY6" fmla="*/ 5083084 h 6086475"/>
              <a:gd name="connsiteX7" fmla="*/ 4395106 w 9248775"/>
              <a:gd name="connsiteY7" fmla="*/ 5558457 h 6086475"/>
              <a:gd name="connsiteX8" fmla="*/ 5410250 w 9248775"/>
              <a:gd name="connsiteY8" fmla="*/ 4564891 h 6086475"/>
              <a:gd name="connsiteX9" fmla="*/ 5463611 w 9248775"/>
              <a:gd name="connsiteY9" fmla="*/ 3465955 h 6086475"/>
              <a:gd name="connsiteX10" fmla="*/ 6032155 w 9248775"/>
              <a:gd name="connsiteY10" fmla="*/ 2755492 h 6086475"/>
              <a:gd name="connsiteX11" fmla="*/ 6505672 w 9248775"/>
              <a:gd name="connsiteY11" fmla="*/ 1991597 h 6086475"/>
              <a:gd name="connsiteX12" fmla="*/ 6095680 w 9248775"/>
              <a:gd name="connsiteY12" fmla="*/ 1280211 h 6086475"/>
              <a:gd name="connsiteX13" fmla="*/ 5750513 w 9248775"/>
              <a:gd name="connsiteY13" fmla="*/ 1193214 h 6086475"/>
              <a:gd name="connsiteX14" fmla="*/ 7062341 w 9248775"/>
              <a:gd name="connsiteY14" fmla="*/ 885770 h 6086475"/>
              <a:gd name="connsiteX15" fmla="*/ 6974632 w 9248775"/>
              <a:gd name="connsiteY15" fmla="*/ 1769954 h 6086475"/>
              <a:gd name="connsiteX16" fmla="*/ 7500705 w 9248775"/>
              <a:gd name="connsiteY16" fmla="*/ 1666113 h 6086475"/>
              <a:gd name="connsiteX17" fmla="*/ 7062341 w 9248775"/>
              <a:gd name="connsiteY17" fmla="*/ 885770 h 6086475"/>
              <a:gd name="connsiteX18" fmla="*/ 6320820 w 9248775"/>
              <a:gd name="connsiteY18" fmla="*/ 696649 h 6086475"/>
              <a:gd name="connsiteX19" fmla="*/ 6242653 w 9248775"/>
              <a:gd name="connsiteY19" fmla="*/ 712821 h 6086475"/>
              <a:gd name="connsiteX20" fmla="*/ 6332452 w 9248775"/>
              <a:gd name="connsiteY20" fmla="*/ 1177648 h 6086475"/>
              <a:gd name="connsiteX21" fmla="*/ 6585265 w 9248775"/>
              <a:gd name="connsiteY21" fmla="*/ 1044551 h 6086475"/>
              <a:gd name="connsiteX22" fmla="*/ 6320820 w 9248775"/>
              <a:gd name="connsiteY22" fmla="*/ 696649 h 6086475"/>
              <a:gd name="connsiteX23" fmla="*/ 0 w 9248775"/>
              <a:gd name="connsiteY23" fmla="*/ 0 h 6086475"/>
              <a:gd name="connsiteX24" fmla="*/ 9248775 w 9248775"/>
              <a:gd name="connsiteY24" fmla="*/ 0 h 6086475"/>
              <a:gd name="connsiteX25" fmla="*/ 9248775 w 9248775"/>
              <a:gd name="connsiteY25" fmla="*/ 6086475 h 6086475"/>
              <a:gd name="connsiteX26" fmla="*/ 0 w 9248775"/>
              <a:gd name="connsiteY26" fmla="*/ 6086475 h 608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48775" h="6086475">
                <a:moveTo>
                  <a:pt x="5750513" y="1193214"/>
                </a:moveTo>
                <a:cubicBezTo>
                  <a:pt x="5552048" y="1186972"/>
                  <a:pt x="5350687" y="1248194"/>
                  <a:pt x="5187816" y="1363466"/>
                </a:cubicBezTo>
                <a:cubicBezTo>
                  <a:pt x="4989374" y="1504334"/>
                  <a:pt x="4874317" y="1730954"/>
                  <a:pt x="4619331" y="1780372"/>
                </a:cubicBezTo>
                <a:cubicBezTo>
                  <a:pt x="4379486" y="1826755"/>
                  <a:pt x="4123660" y="1751659"/>
                  <a:pt x="3879795" y="1783039"/>
                </a:cubicBezTo>
                <a:cubicBezTo>
                  <a:pt x="3572616" y="1822628"/>
                  <a:pt x="3276276" y="1960800"/>
                  <a:pt x="3049549" y="2172346"/>
                </a:cubicBezTo>
                <a:cubicBezTo>
                  <a:pt x="2636762" y="2557406"/>
                  <a:pt x="2448574" y="3144311"/>
                  <a:pt x="2469341" y="3708337"/>
                </a:cubicBezTo>
                <a:cubicBezTo>
                  <a:pt x="2487823" y="4212828"/>
                  <a:pt x="2669838" y="4719827"/>
                  <a:pt x="3020459" y="5083084"/>
                </a:cubicBezTo>
                <a:cubicBezTo>
                  <a:pt x="3371322" y="5446365"/>
                  <a:pt x="3898448" y="5648476"/>
                  <a:pt x="4395106" y="5558457"/>
                </a:cubicBezTo>
                <a:cubicBezTo>
                  <a:pt x="4892002" y="5468463"/>
                  <a:pt x="5330923" y="5063535"/>
                  <a:pt x="5410250" y="4564891"/>
                </a:cubicBezTo>
                <a:cubicBezTo>
                  <a:pt x="5468225" y="4200835"/>
                  <a:pt x="5345483" y="3814976"/>
                  <a:pt x="5463611" y="3465955"/>
                </a:cubicBezTo>
                <a:cubicBezTo>
                  <a:pt x="5562021" y="3175383"/>
                  <a:pt x="5808058" y="2965125"/>
                  <a:pt x="6032155" y="2755492"/>
                </a:cubicBezTo>
                <a:cubicBezTo>
                  <a:pt x="6256253" y="2545857"/>
                  <a:pt x="6479562" y="2297257"/>
                  <a:pt x="6505672" y="1991597"/>
                </a:cubicBezTo>
                <a:cubicBezTo>
                  <a:pt x="6530075" y="1702282"/>
                  <a:pt x="6354308" y="1412222"/>
                  <a:pt x="6095680" y="1280211"/>
                </a:cubicBezTo>
                <a:cubicBezTo>
                  <a:pt x="5987627" y="1224993"/>
                  <a:pt x="5869593" y="1196960"/>
                  <a:pt x="5750513" y="1193214"/>
                </a:cubicBezTo>
                <a:close/>
                <a:moveTo>
                  <a:pt x="7062341" y="885770"/>
                </a:moveTo>
                <a:cubicBezTo>
                  <a:pt x="6596769" y="914483"/>
                  <a:pt x="6587854" y="1603608"/>
                  <a:pt x="6974632" y="1769954"/>
                </a:cubicBezTo>
                <a:cubicBezTo>
                  <a:pt x="7149135" y="1845162"/>
                  <a:pt x="7367890" y="1801994"/>
                  <a:pt x="7500705" y="1666113"/>
                </a:cubicBezTo>
                <a:cubicBezTo>
                  <a:pt x="7824476" y="1335763"/>
                  <a:pt x="7470358" y="860836"/>
                  <a:pt x="7062341" y="885770"/>
                </a:cubicBezTo>
                <a:close/>
                <a:moveTo>
                  <a:pt x="6320820" y="696649"/>
                </a:moveTo>
                <a:cubicBezTo>
                  <a:pt x="6294549" y="698229"/>
                  <a:pt x="6268222" y="703467"/>
                  <a:pt x="6242653" y="712821"/>
                </a:cubicBezTo>
                <a:cubicBezTo>
                  <a:pt x="6009297" y="798347"/>
                  <a:pt x="6109638" y="1151581"/>
                  <a:pt x="6332452" y="1177648"/>
                </a:cubicBezTo>
                <a:cubicBezTo>
                  <a:pt x="6433002" y="1189489"/>
                  <a:pt x="6538130" y="1134150"/>
                  <a:pt x="6585265" y="1044551"/>
                </a:cubicBezTo>
                <a:cubicBezTo>
                  <a:pt x="6685924" y="853833"/>
                  <a:pt x="6504722" y="685595"/>
                  <a:pt x="6320820" y="696649"/>
                </a:cubicBezTo>
                <a:close/>
                <a:moveTo>
                  <a:pt x="0" y="0"/>
                </a:moveTo>
                <a:lnTo>
                  <a:pt x="9248775" y="0"/>
                </a:lnTo>
                <a:lnTo>
                  <a:pt x="9248775" y="6086475"/>
                </a:lnTo>
                <a:lnTo>
                  <a:pt x="0" y="6086475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 dirty="0"/>
          </a:p>
        </p:txBody>
      </p:sp>
      <p:sp>
        <p:nvSpPr>
          <p:cNvPr id="11" name="forma1">
            <a:extLst>
              <a:ext uri="{FF2B5EF4-FFF2-40B4-BE49-F238E27FC236}">
                <a16:creationId xmlns:a16="http://schemas.microsoft.com/office/drawing/2014/main" id="{13E1F2CC-232D-4901-96F4-A10FBCFA68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232046 w 12192000"/>
              <a:gd name="connsiteY0" fmla="*/ 679598 h 6858000"/>
              <a:gd name="connsiteX1" fmla="*/ 7590906 w 12192000"/>
              <a:gd name="connsiteY1" fmla="*/ 844460 h 6858000"/>
              <a:gd name="connsiteX2" fmla="*/ 6738964 w 12192000"/>
              <a:gd name="connsiteY2" fmla="*/ 1339468 h 6858000"/>
              <a:gd name="connsiteX3" fmla="*/ 5710795 w 12192000"/>
              <a:gd name="connsiteY3" fmla="*/ 1233396 h 6858000"/>
              <a:gd name="connsiteX4" fmla="*/ 4499167 w 12192000"/>
              <a:gd name="connsiteY4" fmla="*/ 1651193 h 6858000"/>
              <a:gd name="connsiteX5" fmla="*/ 3464813 w 12192000"/>
              <a:gd name="connsiteY5" fmla="*/ 3699714 h 6858000"/>
              <a:gd name="connsiteX6" fmla="*/ 4026659 w 12192000"/>
              <a:gd name="connsiteY6" fmla="*/ 5692085 h 6858000"/>
              <a:gd name="connsiteX7" fmla="*/ 5866515 w 12192000"/>
              <a:gd name="connsiteY7" fmla="*/ 6556795 h 6858000"/>
              <a:gd name="connsiteX8" fmla="*/ 7424805 w 12192000"/>
              <a:gd name="connsiteY8" fmla="*/ 5326674 h 6858000"/>
              <a:gd name="connsiteX9" fmla="*/ 7662092 w 12192000"/>
              <a:gd name="connsiteY9" fmla="*/ 3807344 h 6858000"/>
              <a:gd name="connsiteX10" fmla="*/ 8557692 w 12192000"/>
              <a:gd name="connsiteY10" fmla="*/ 2904371 h 6858000"/>
              <a:gd name="connsiteX11" fmla="*/ 9329160 w 12192000"/>
              <a:gd name="connsiteY11" fmla="*/ 1913035 h 6858000"/>
              <a:gd name="connsiteX12" fmla="*/ 8864972 w 12192000"/>
              <a:gd name="connsiteY12" fmla="*/ 863522 h 6858000"/>
              <a:gd name="connsiteX13" fmla="*/ 8232046 w 12192000"/>
              <a:gd name="connsiteY13" fmla="*/ 679598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232046" y="679598"/>
                </a:moveTo>
                <a:cubicBezTo>
                  <a:pt x="8009545" y="678555"/>
                  <a:pt x="7785674" y="735642"/>
                  <a:pt x="7590906" y="844460"/>
                </a:cubicBezTo>
                <a:cubicBezTo>
                  <a:pt x="7294209" y="1010775"/>
                  <a:pt x="7100668" y="1308642"/>
                  <a:pt x="6738964" y="1339468"/>
                </a:cubicBezTo>
                <a:cubicBezTo>
                  <a:pt x="6398753" y="1368326"/>
                  <a:pt x="6054366" y="1225986"/>
                  <a:pt x="5710795" y="1233396"/>
                </a:cubicBezTo>
                <a:cubicBezTo>
                  <a:pt x="5278013" y="1242817"/>
                  <a:pt x="4845665" y="1390851"/>
                  <a:pt x="4499167" y="1651193"/>
                </a:cubicBezTo>
                <a:cubicBezTo>
                  <a:pt x="3868335" y="2125056"/>
                  <a:pt x="3519678" y="2912774"/>
                  <a:pt x="3464813" y="3699714"/>
                </a:cubicBezTo>
                <a:cubicBezTo>
                  <a:pt x="3415610" y="4403576"/>
                  <a:pt x="3593305" y="5135201"/>
                  <a:pt x="4026659" y="5692085"/>
                </a:cubicBezTo>
                <a:cubicBezTo>
                  <a:pt x="4460346" y="6249040"/>
                  <a:pt x="5162919" y="6608174"/>
                  <a:pt x="5866515" y="6556795"/>
                </a:cubicBezTo>
                <a:cubicBezTo>
                  <a:pt x="6570437" y="6505485"/>
                  <a:pt x="7240538" y="6007889"/>
                  <a:pt x="7424805" y="5326674"/>
                </a:cubicBezTo>
                <a:cubicBezTo>
                  <a:pt x="7559416" y="4829329"/>
                  <a:pt x="7446114" y="4274860"/>
                  <a:pt x="7662092" y="3807344"/>
                </a:cubicBezTo>
                <a:cubicBezTo>
                  <a:pt x="7841992" y="3418128"/>
                  <a:pt x="8215133" y="3162442"/>
                  <a:pt x="8557692" y="2904371"/>
                </a:cubicBezTo>
                <a:cubicBezTo>
                  <a:pt x="8900252" y="2646295"/>
                  <a:pt x="9247501" y="2333951"/>
                  <a:pt x="9329160" y="1913035"/>
                </a:cubicBezTo>
                <a:cubicBezTo>
                  <a:pt x="9406020" y="1514580"/>
                  <a:pt x="9204806" y="1085376"/>
                  <a:pt x="8864972" y="863522"/>
                </a:cubicBezTo>
                <a:cubicBezTo>
                  <a:pt x="8675679" y="739817"/>
                  <a:pt x="8454547" y="680642"/>
                  <a:pt x="8232046" y="67959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701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5000" decel="5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6 7.40741E-7 L -0.81068 0.8351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34" y="4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08333E-7 -3.33333E-6 L -1.0543 1.08611 " pathEditMode="relative" rAng="0" ptsTypes="AA">
                                      <p:cBhvr>
                                        <p:cTn id="8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21" y="54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45000" decel="5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2.96296E-6 L -1.10104 1.1342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2" y="5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5E-6 -1.85185E-6 L -0.95938 0.99028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69" y="495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45000" decel="55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58333E-6 1.85185E-6 L -1.07969 1.1122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84" y="556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58333E-6 3.7037E-7 L -1.16679 1.2020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46" y="6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45000" decel="5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75E-6 -2.77556E-17 L -1.34024 1.38079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8" y="690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2.59259E-6 L -1.21224 1.24885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12" y="62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45000" decel="55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75E-6 3.7037E-6 L -1.13828 1.17268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14" y="586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45000" decel="5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2.22222E-6 L -0.92812 0.95625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06" y="478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45000" decel="55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25E-6 3.7037E-7 L -1.07773 1.11042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93" y="555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45000" decel="5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2.22222E-6 L -0.95052 0.97916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26" y="48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3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1">
            <a:extLst>
              <a:ext uri="{FF2B5EF4-FFF2-40B4-BE49-F238E27FC236}">
                <a16:creationId xmlns:a16="http://schemas.microsoft.com/office/drawing/2014/main" id="{61E33E76-2D6D-4162-B14A-DBE4E10060F9}"/>
              </a:ext>
            </a:extLst>
          </p:cNvPr>
          <p:cNvGrpSpPr/>
          <p:nvPr userDrawn="1"/>
        </p:nvGrpSpPr>
        <p:grpSpPr>
          <a:xfrm>
            <a:off x="9849714" y="348112"/>
            <a:ext cx="2175617" cy="1849804"/>
            <a:chOff x="9849714" y="348112"/>
            <a:chExt cx="2175617" cy="1849804"/>
          </a:xfrm>
        </p:grpSpPr>
        <p:sp>
          <p:nvSpPr>
            <p:cNvPr id="2" name="Graphic 4">
              <a:extLst>
                <a:ext uri="{FF2B5EF4-FFF2-40B4-BE49-F238E27FC236}">
                  <a16:creationId xmlns:a16="http://schemas.microsoft.com/office/drawing/2014/main" id="{57975F89-5380-4233-BFA2-B6A8EF602F89}"/>
                </a:ext>
              </a:extLst>
            </p:cNvPr>
            <p:cNvSpPr/>
            <p:nvPr userDrawn="1"/>
          </p:nvSpPr>
          <p:spPr>
            <a:xfrm rot="1113030">
              <a:off x="9849714" y="348112"/>
              <a:ext cx="2175617" cy="1849804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  <p:sp>
          <p:nvSpPr>
            <p:cNvPr id="3" name="Graphic 4">
              <a:extLst>
                <a:ext uri="{FF2B5EF4-FFF2-40B4-BE49-F238E27FC236}">
                  <a16:creationId xmlns:a16="http://schemas.microsoft.com/office/drawing/2014/main" id="{E30ACCA2-6819-4001-9E48-3F519995A5FE}"/>
                </a:ext>
              </a:extLst>
            </p:cNvPr>
            <p:cNvSpPr/>
            <p:nvPr userDrawn="1"/>
          </p:nvSpPr>
          <p:spPr>
            <a:xfrm rot="348474">
              <a:off x="10315572" y="726875"/>
              <a:ext cx="1519689" cy="1292106"/>
            </a:xfrm>
            <a:custGeom>
              <a:avLst/>
              <a:gdLst>
                <a:gd name="connsiteX0" fmla="*/ 20863 w 1788542"/>
                <a:gd name="connsiteY0" fmla="*/ 189883 h 1520696"/>
                <a:gd name="connsiteX1" fmla="*/ 282896 w 1788542"/>
                <a:gd name="connsiteY1" fmla="*/ 49 h 1520696"/>
                <a:gd name="connsiteX2" fmla="*/ 601698 w 1788542"/>
                <a:gd name="connsiteY2" fmla="*/ 154354 h 1520696"/>
                <a:gd name="connsiteX3" fmla="*/ 903450 w 1788542"/>
                <a:gd name="connsiteY3" fmla="*/ 348093 h 1520696"/>
                <a:gd name="connsiteX4" fmla="*/ 1336361 w 1788542"/>
                <a:gd name="connsiteY4" fmla="*/ 323995 h 1520696"/>
                <a:gd name="connsiteX5" fmla="*/ 1767367 w 1788542"/>
                <a:gd name="connsiteY5" fmla="*/ 681182 h 1520696"/>
                <a:gd name="connsiteX6" fmla="*/ 1637351 w 1788542"/>
                <a:gd name="connsiteY6" fmla="*/ 1239443 h 1520696"/>
                <a:gd name="connsiteX7" fmla="*/ 1121096 w 1788542"/>
                <a:gd name="connsiteY7" fmla="*/ 1511762 h 1520696"/>
                <a:gd name="connsiteX8" fmla="*/ 495303 w 1788542"/>
                <a:gd name="connsiteY8" fmla="*/ 1347265 h 1520696"/>
                <a:gd name="connsiteX9" fmla="*/ 308708 w 1788542"/>
                <a:gd name="connsiteY9" fmla="*/ 1037798 h 1520696"/>
                <a:gd name="connsiteX10" fmla="*/ 277371 w 1788542"/>
                <a:gd name="connsiteY10" fmla="*/ 748048 h 1520696"/>
                <a:gd name="connsiteX11" fmla="*/ 90681 w 1788542"/>
                <a:gd name="connsiteY11" fmla="*/ 542308 h 1520696"/>
                <a:gd name="connsiteX12" fmla="*/ 20863 w 1788542"/>
                <a:gd name="connsiteY12" fmla="*/ 189883 h 15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8542" h="1520696">
                  <a:moveTo>
                    <a:pt x="20863" y="189883"/>
                  </a:moveTo>
                  <a:cubicBezTo>
                    <a:pt x="62011" y="83107"/>
                    <a:pt x="168500" y="2335"/>
                    <a:pt x="282896" y="49"/>
                  </a:cubicBezTo>
                  <a:cubicBezTo>
                    <a:pt x="403768" y="-2237"/>
                    <a:pt x="510353" y="75106"/>
                    <a:pt x="601698" y="154354"/>
                  </a:cubicBezTo>
                  <a:cubicBezTo>
                    <a:pt x="693042" y="233602"/>
                    <a:pt x="785530" y="321423"/>
                    <a:pt x="903450" y="348093"/>
                  </a:cubicBezTo>
                  <a:cubicBezTo>
                    <a:pt x="1045086" y="380097"/>
                    <a:pt x="1191295" y="316184"/>
                    <a:pt x="1336361" y="323995"/>
                  </a:cubicBezTo>
                  <a:cubicBezTo>
                    <a:pt x="1535052" y="334663"/>
                    <a:pt x="1711741" y="490111"/>
                    <a:pt x="1767367" y="681182"/>
                  </a:cubicBezTo>
                  <a:cubicBezTo>
                    <a:pt x="1822993" y="872159"/>
                    <a:pt x="1765367" y="1087043"/>
                    <a:pt x="1637351" y="1239443"/>
                  </a:cubicBezTo>
                  <a:cubicBezTo>
                    <a:pt x="1509335" y="1391747"/>
                    <a:pt x="1318073" y="1483854"/>
                    <a:pt x="1121096" y="1511762"/>
                  </a:cubicBezTo>
                  <a:cubicBezTo>
                    <a:pt x="900878" y="1543004"/>
                    <a:pt x="663134" y="1493284"/>
                    <a:pt x="495303" y="1347265"/>
                  </a:cubicBezTo>
                  <a:cubicBezTo>
                    <a:pt x="403101" y="1267065"/>
                    <a:pt x="336807" y="1156575"/>
                    <a:pt x="308708" y="1037798"/>
                  </a:cubicBezTo>
                  <a:cubicBezTo>
                    <a:pt x="286420" y="943501"/>
                    <a:pt x="305375" y="840155"/>
                    <a:pt x="277371" y="748048"/>
                  </a:cubicBezTo>
                  <a:cubicBezTo>
                    <a:pt x="247558" y="650131"/>
                    <a:pt x="154022" y="614317"/>
                    <a:pt x="90681" y="542308"/>
                  </a:cubicBezTo>
                  <a:cubicBezTo>
                    <a:pt x="7718" y="447724"/>
                    <a:pt x="-25048" y="308850"/>
                    <a:pt x="20863" y="189883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tlCol="0" anchor="ctr"/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592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1">
            <a:extLst>
              <a:ext uri="{FF2B5EF4-FFF2-40B4-BE49-F238E27FC236}">
                <a16:creationId xmlns:a16="http://schemas.microsoft.com/office/drawing/2014/main" id="{039F46D0-383E-421E-A6DD-2874DE497415}"/>
              </a:ext>
            </a:extLst>
          </p:cNvPr>
          <p:cNvGrpSpPr/>
          <p:nvPr userDrawn="1"/>
        </p:nvGrpSpPr>
        <p:grpSpPr>
          <a:xfrm>
            <a:off x="8307919" y="728690"/>
            <a:ext cx="3265051" cy="2776088"/>
            <a:chOff x="8307919" y="728690"/>
            <a:chExt cx="3265051" cy="27760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26B3F6-3785-47FE-8387-F95286634B20}"/>
                </a:ext>
              </a:extLst>
            </p:cNvPr>
            <p:cNvGrpSpPr/>
            <p:nvPr userDrawn="1"/>
          </p:nvGrpSpPr>
          <p:grpSpPr>
            <a:xfrm>
              <a:off x="8307919" y="728690"/>
              <a:ext cx="3265051" cy="2776088"/>
              <a:chOff x="9849714" y="348112"/>
              <a:chExt cx="2175617" cy="184980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49300BB5-AE29-46A9-A87D-F0E453D9BECB}"/>
                  </a:ext>
                </a:extLst>
              </p:cNvPr>
              <p:cNvSpPr/>
              <p:nvPr userDrawn="1"/>
            </p:nvSpPr>
            <p:spPr>
              <a:xfrm rot="1113030">
                <a:off x="9849714" y="348112"/>
                <a:ext cx="2175617" cy="1849804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7" name="Graphic 4">
                <a:extLst>
                  <a:ext uri="{FF2B5EF4-FFF2-40B4-BE49-F238E27FC236}">
                    <a16:creationId xmlns:a16="http://schemas.microsoft.com/office/drawing/2014/main" id="{55EC7D44-3CD5-4E82-AB54-B5F517366CDD}"/>
                  </a:ext>
                </a:extLst>
              </p:cNvPr>
              <p:cNvSpPr/>
              <p:nvPr userDrawn="1"/>
            </p:nvSpPr>
            <p:spPr>
              <a:xfrm rot="798024">
                <a:off x="10233256" y="696624"/>
                <a:ext cx="1570758" cy="1335527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23FE32-C432-41EC-B859-1BEA8E83F160}"/>
                </a:ext>
              </a:extLst>
            </p:cNvPr>
            <p:cNvSpPr/>
            <p:nvPr userDrawn="1"/>
          </p:nvSpPr>
          <p:spPr>
            <a:xfrm>
              <a:off x="9678710" y="2434188"/>
              <a:ext cx="403790" cy="313178"/>
            </a:xfrm>
            <a:custGeom>
              <a:avLst/>
              <a:gdLst>
                <a:gd name="connsiteX0" fmla="*/ 280942 w 403790"/>
                <a:gd name="connsiteY0" fmla="*/ 59787 h 313178"/>
                <a:gd name="connsiteX1" fmla="*/ 350076 w 403790"/>
                <a:gd name="connsiteY1" fmla="*/ 293298 h 313178"/>
                <a:gd name="connsiteX2" fmla="*/ 204237 w 403790"/>
                <a:gd name="connsiteY2" fmla="*/ 289053 h 313178"/>
                <a:gd name="connsiteX3" fmla="*/ 280942 w 403790"/>
                <a:gd name="connsiteY3" fmla="*/ 59787 h 313178"/>
                <a:gd name="connsiteX4" fmla="*/ 53627 w 403790"/>
                <a:gd name="connsiteY4" fmla="*/ 681 h 313178"/>
                <a:gd name="connsiteX5" fmla="*/ 83014 w 403790"/>
                <a:gd name="connsiteY5" fmla="*/ 99939 h 313178"/>
                <a:gd name="connsiteX6" fmla="*/ 21022 w 403790"/>
                <a:gd name="connsiteY6" fmla="*/ 98134 h 313178"/>
                <a:gd name="connsiteX7" fmla="*/ 53627 w 403790"/>
                <a:gd name="connsiteY7" fmla="*/ 681 h 31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790" h="313178">
                  <a:moveTo>
                    <a:pt x="280942" y="59787"/>
                  </a:moveTo>
                  <a:cubicBezTo>
                    <a:pt x="390693" y="77831"/>
                    <a:pt x="455934" y="225227"/>
                    <a:pt x="350076" y="293298"/>
                  </a:cubicBezTo>
                  <a:cubicBezTo>
                    <a:pt x="306629" y="321320"/>
                    <a:pt x="245986" y="319551"/>
                    <a:pt x="204237" y="289053"/>
                  </a:cubicBezTo>
                  <a:cubicBezTo>
                    <a:pt x="111682" y="221547"/>
                    <a:pt x="155695" y="39267"/>
                    <a:pt x="280942" y="59787"/>
                  </a:cubicBezTo>
                  <a:close/>
                  <a:moveTo>
                    <a:pt x="53627" y="681"/>
                  </a:moveTo>
                  <a:cubicBezTo>
                    <a:pt x="100279" y="8351"/>
                    <a:pt x="128011" y="71004"/>
                    <a:pt x="83014" y="99939"/>
                  </a:cubicBezTo>
                  <a:cubicBezTo>
                    <a:pt x="64546" y="111850"/>
                    <a:pt x="38768" y="111098"/>
                    <a:pt x="21022" y="98134"/>
                  </a:cubicBezTo>
                  <a:cubicBezTo>
                    <a:pt x="-18320" y="69440"/>
                    <a:pt x="388" y="-8042"/>
                    <a:pt x="53627" y="681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489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9AEEA6-D335-466F-87BE-66C47A5F66DA}"/>
              </a:ext>
            </a:extLst>
          </p:cNvPr>
          <p:cNvGrpSpPr/>
          <p:nvPr userDrawn="1"/>
        </p:nvGrpSpPr>
        <p:grpSpPr>
          <a:xfrm rot="20700000">
            <a:off x="1025762" y="-2513034"/>
            <a:ext cx="5965477" cy="6343281"/>
            <a:chOff x="5226948" y="1637058"/>
            <a:chExt cx="5093109" cy="54156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135691-64B3-41D2-A689-8E8D2D66AF64}"/>
                </a:ext>
              </a:extLst>
            </p:cNvPr>
            <p:cNvGrpSpPr/>
            <p:nvPr/>
          </p:nvGrpSpPr>
          <p:grpSpPr>
            <a:xfrm>
              <a:off x="5226948" y="1637058"/>
              <a:ext cx="4604632" cy="5415664"/>
              <a:chOff x="1112148" y="418009"/>
              <a:chExt cx="4604632" cy="5415664"/>
            </a:xfrm>
          </p:grpSpPr>
          <p:sp>
            <p:nvSpPr>
              <p:cNvPr id="8" name="Graphic 4">
                <a:extLst>
                  <a:ext uri="{FF2B5EF4-FFF2-40B4-BE49-F238E27FC236}">
                    <a16:creationId xmlns:a16="http://schemas.microsoft.com/office/drawing/2014/main" id="{B8999994-D4BF-4772-A0D2-18D3B92CE79B}"/>
                  </a:ext>
                </a:extLst>
              </p:cNvPr>
              <p:cNvSpPr/>
              <p:nvPr/>
            </p:nvSpPr>
            <p:spPr>
              <a:xfrm rot="7023766">
                <a:off x="706632" y="823525"/>
                <a:ext cx="5415664" cy="4604632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9" name="Graphic 4">
                <a:extLst>
                  <a:ext uri="{FF2B5EF4-FFF2-40B4-BE49-F238E27FC236}">
                    <a16:creationId xmlns:a16="http://schemas.microsoft.com/office/drawing/2014/main" id="{A32AF99F-7AD9-48C4-8E0E-94CDD37FB4E3}"/>
                  </a:ext>
                </a:extLst>
              </p:cNvPr>
              <p:cNvSpPr/>
              <p:nvPr/>
            </p:nvSpPr>
            <p:spPr>
              <a:xfrm rot="7109491">
                <a:off x="1191091" y="1607673"/>
                <a:ext cx="3482929" cy="2961337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190500" dist="50800" dir="13500000">
                  <a:prstClr val="black">
                    <a:alpha val="8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  <p:sp>
            <p:nvSpPr>
              <p:cNvPr id="10" name="Graphic 4">
                <a:extLst>
                  <a:ext uri="{FF2B5EF4-FFF2-40B4-BE49-F238E27FC236}">
                    <a16:creationId xmlns:a16="http://schemas.microsoft.com/office/drawing/2014/main" id="{F7860475-3F93-4357-909A-4F1409AD4B9F}"/>
                  </a:ext>
                </a:extLst>
              </p:cNvPr>
              <p:cNvSpPr/>
              <p:nvPr/>
            </p:nvSpPr>
            <p:spPr>
              <a:xfrm rot="6344935">
                <a:off x="1535887" y="2188875"/>
                <a:ext cx="2432859" cy="2068523"/>
              </a:xfrm>
              <a:custGeom>
                <a:avLst/>
                <a:gdLst>
                  <a:gd name="connsiteX0" fmla="*/ 20863 w 1788542"/>
                  <a:gd name="connsiteY0" fmla="*/ 189883 h 1520696"/>
                  <a:gd name="connsiteX1" fmla="*/ 282896 w 1788542"/>
                  <a:gd name="connsiteY1" fmla="*/ 49 h 1520696"/>
                  <a:gd name="connsiteX2" fmla="*/ 601698 w 1788542"/>
                  <a:gd name="connsiteY2" fmla="*/ 154354 h 1520696"/>
                  <a:gd name="connsiteX3" fmla="*/ 903450 w 1788542"/>
                  <a:gd name="connsiteY3" fmla="*/ 348093 h 1520696"/>
                  <a:gd name="connsiteX4" fmla="*/ 1336361 w 1788542"/>
                  <a:gd name="connsiteY4" fmla="*/ 323995 h 1520696"/>
                  <a:gd name="connsiteX5" fmla="*/ 1767367 w 1788542"/>
                  <a:gd name="connsiteY5" fmla="*/ 681182 h 1520696"/>
                  <a:gd name="connsiteX6" fmla="*/ 1637351 w 1788542"/>
                  <a:gd name="connsiteY6" fmla="*/ 1239443 h 1520696"/>
                  <a:gd name="connsiteX7" fmla="*/ 1121096 w 1788542"/>
                  <a:gd name="connsiteY7" fmla="*/ 1511762 h 1520696"/>
                  <a:gd name="connsiteX8" fmla="*/ 495303 w 1788542"/>
                  <a:gd name="connsiteY8" fmla="*/ 1347265 h 1520696"/>
                  <a:gd name="connsiteX9" fmla="*/ 308708 w 1788542"/>
                  <a:gd name="connsiteY9" fmla="*/ 1037798 h 1520696"/>
                  <a:gd name="connsiteX10" fmla="*/ 277371 w 1788542"/>
                  <a:gd name="connsiteY10" fmla="*/ 748048 h 1520696"/>
                  <a:gd name="connsiteX11" fmla="*/ 90681 w 1788542"/>
                  <a:gd name="connsiteY11" fmla="*/ 542308 h 1520696"/>
                  <a:gd name="connsiteX12" fmla="*/ 20863 w 1788542"/>
                  <a:gd name="connsiteY12" fmla="*/ 189883 h 15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8542" h="1520696">
                    <a:moveTo>
                      <a:pt x="20863" y="189883"/>
                    </a:moveTo>
                    <a:cubicBezTo>
                      <a:pt x="62011" y="83107"/>
                      <a:pt x="168500" y="2335"/>
                      <a:pt x="282896" y="49"/>
                    </a:cubicBezTo>
                    <a:cubicBezTo>
                      <a:pt x="403768" y="-2237"/>
                      <a:pt x="510353" y="75106"/>
                      <a:pt x="601698" y="154354"/>
                    </a:cubicBezTo>
                    <a:cubicBezTo>
                      <a:pt x="693042" y="233602"/>
                      <a:pt x="785530" y="321423"/>
                      <a:pt x="903450" y="348093"/>
                    </a:cubicBezTo>
                    <a:cubicBezTo>
                      <a:pt x="1045086" y="380097"/>
                      <a:pt x="1191295" y="316184"/>
                      <a:pt x="1336361" y="323995"/>
                    </a:cubicBezTo>
                    <a:cubicBezTo>
                      <a:pt x="1535052" y="334663"/>
                      <a:pt x="1711741" y="490111"/>
                      <a:pt x="1767367" y="681182"/>
                    </a:cubicBezTo>
                    <a:cubicBezTo>
                      <a:pt x="1822993" y="872159"/>
                      <a:pt x="1765367" y="1087043"/>
                      <a:pt x="1637351" y="1239443"/>
                    </a:cubicBezTo>
                    <a:cubicBezTo>
                      <a:pt x="1509335" y="1391747"/>
                      <a:pt x="1318073" y="1483854"/>
                      <a:pt x="1121096" y="1511762"/>
                    </a:cubicBezTo>
                    <a:cubicBezTo>
                      <a:pt x="900878" y="1543004"/>
                      <a:pt x="663134" y="1493284"/>
                      <a:pt x="495303" y="1347265"/>
                    </a:cubicBezTo>
                    <a:cubicBezTo>
                      <a:pt x="403101" y="1267065"/>
                      <a:pt x="336807" y="1156575"/>
                      <a:pt x="308708" y="1037798"/>
                    </a:cubicBezTo>
                    <a:cubicBezTo>
                      <a:pt x="286420" y="943501"/>
                      <a:pt x="305375" y="840155"/>
                      <a:pt x="277371" y="748048"/>
                    </a:cubicBezTo>
                    <a:cubicBezTo>
                      <a:pt x="247558" y="650131"/>
                      <a:pt x="154022" y="614317"/>
                      <a:pt x="90681" y="542308"/>
                    </a:cubicBezTo>
                    <a:cubicBezTo>
                      <a:pt x="7718" y="447724"/>
                      <a:pt x="-25048" y="308850"/>
                      <a:pt x="20863" y="189883"/>
                    </a:cubicBezTo>
                    <a:close/>
                  </a:path>
                </a:pathLst>
              </a:custGeom>
              <a:solidFill>
                <a:srgbClr val="ECF0F3"/>
              </a:solidFill>
              <a:ln w="9525" cap="flat">
                <a:noFill/>
                <a:prstDash val="solid"/>
                <a:miter/>
              </a:ln>
              <a:effectLst>
                <a:innerShdw blurRad="317500" dist="50800" dir="13500000">
                  <a:prstClr val="black">
                    <a:alpha val="6000"/>
                  </a:prstClr>
                </a:innerShdw>
              </a:effectLst>
            </p:spPr>
            <p:txBody>
              <a:bodyPr rtlCol="0" anchor="ctr"/>
              <a:lstStyle/>
              <a:p>
                <a:endParaRPr lang="pt-BR" noProof="0"/>
              </a:p>
            </p:txBody>
          </p:sp>
        </p:grpSp>
        <p:sp>
          <p:nvSpPr>
            <p:cNvPr id="6" name="Graphic 13">
              <a:extLst>
                <a:ext uri="{FF2B5EF4-FFF2-40B4-BE49-F238E27FC236}">
                  <a16:creationId xmlns:a16="http://schemas.microsoft.com/office/drawing/2014/main" id="{DA9C0257-F36D-4F62-A000-25D6EBFF5CAC}"/>
                </a:ext>
              </a:extLst>
            </p:cNvPr>
            <p:cNvSpPr/>
            <p:nvPr/>
          </p:nvSpPr>
          <p:spPr>
            <a:xfrm rot="20734043">
              <a:off x="8162982" y="2098898"/>
              <a:ext cx="416314" cy="426318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90F179B4-1FAD-4B5F-874A-7A1FBDFB680E}"/>
                </a:ext>
              </a:extLst>
            </p:cNvPr>
            <p:cNvSpPr/>
            <p:nvPr/>
          </p:nvSpPr>
          <p:spPr>
            <a:xfrm rot="20734043">
              <a:off x="9975604" y="3176243"/>
              <a:ext cx="344453" cy="352729"/>
            </a:xfrm>
            <a:custGeom>
              <a:avLst/>
              <a:gdLst>
                <a:gd name="connsiteX0" fmla="*/ 66572 w 335186"/>
                <a:gd name="connsiteY0" fmla="*/ 310765 h 343240"/>
                <a:gd name="connsiteX1" fmla="*/ 262882 w 335186"/>
                <a:gd name="connsiteY1" fmla="*/ 316480 h 343240"/>
                <a:gd name="connsiteX2" fmla="*/ 169823 w 335186"/>
                <a:gd name="connsiteY2" fmla="*/ 2155 h 343240"/>
                <a:gd name="connsiteX3" fmla="*/ 66572 w 335186"/>
                <a:gd name="connsiteY3" fmla="*/ 310765 h 3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186" h="343240">
                  <a:moveTo>
                    <a:pt x="66572" y="310765"/>
                  </a:moveTo>
                  <a:cubicBezTo>
                    <a:pt x="122769" y="351818"/>
                    <a:pt x="204399" y="354199"/>
                    <a:pt x="262882" y="316480"/>
                  </a:cubicBezTo>
                  <a:cubicBezTo>
                    <a:pt x="405376" y="224850"/>
                    <a:pt x="317556" y="26444"/>
                    <a:pt x="169823" y="2155"/>
                  </a:cubicBezTo>
                  <a:cubicBezTo>
                    <a:pt x="1230" y="-25467"/>
                    <a:pt x="-58015" y="219897"/>
                    <a:pt x="66572" y="310765"/>
                  </a:cubicBezTo>
                  <a:close/>
                </a:path>
              </a:pathLst>
            </a:custGeom>
            <a:solidFill>
              <a:srgbClr val="ECF0F3"/>
            </a:solidFill>
            <a:ln w="9525" cap="flat">
              <a:noFill/>
              <a:prstDash val="solid"/>
              <a:miter/>
            </a:ln>
            <a:effectLst>
              <a:innerShdw blurRad="190500" dist="50800" dir="13500000">
                <a:prstClr val="black">
                  <a:alpha val="8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40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179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306AAC-A4CD-4A09-A4AF-E78C4AC80B4E}"/>
              </a:ext>
            </a:extLst>
          </p:cNvPr>
          <p:cNvSpPr/>
          <p:nvPr userDrawn="1"/>
        </p:nvSpPr>
        <p:spPr>
          <a:xfrm>
            <a:off x="595086" y="334736"/>
            <a:ext cx="11001829" cy="6188529"/>
          </a:xfrm>
          <a:custGeom>
            <a:avLst/>
            <a:gdLst>
              <a:gd name="connsiteX0" fmla="*/ 4121561 w 11001829"/>
              <a:gd name="connsiteY0" fmla="*/ 606352 h 6188529"/>
              <a:gd name="connsiteX1" fmla="*/ 4038035 w 11001829"/>
              <a:gd name="connsiteY1" fmla="*/ 609243 h 6188529"/>
              <a:gd name="connsiteX2" fmla="*/ 3274408 w 11001829"/>
              <a:gd name="connsiteY2" fmla="*/ 962446 h 6188529"/>
              <a:gd name="connsiteX3" fmla="*/ 2830265 w 11001829"/>
              <a:gd name="connsiteY3" fmla="*/ 1603115 h 6188529"/>
              <a:gd name="connsiteX4" fmla="*/ 2589120 w 11001829"/>
              <a:gd name="connsiteY4" fmla="*/ 2656252 h 6188529"/>
              <a:gd name="connsiteX5" fmla="*/ 4064261 w 11001829"/>
              <a:gd name="connsiteY5" fmla="*/ 5513208 h 6188529"/>
              <a:gd name="connsiteX6" fmla="*/ 6574146 w 11001829"/>
              <a:gd name="connsiteY6" fmla="*/ 5152512 h 6188529"/>
              <a:gd name="connsiteX7" fmla="*/ 7959368 w 11001829"/>
              <a:gd name="connsiteY7" fmla="*/ 1800663 h 6188529"/>
              <a:gd name="connsiteX8" fmla="*/ 5253979 w 11001829"/>
              <a:gd name="connsiteY8" fmla="*/ 1043509 h 6188529"/>
              <a:gd name="connsiteX9" fmla="*/ 4121561 w 11001829"/>
              <a:gd name="connsiteY9" fmla="*/ 606352 h 6188529"/>
              <a:gd name="connsiteX10" fmla="*/ 0 w 11001829"/>
              <a:gd name="connsiteY10" fmla="*/ 0 h 6188529"/>
              <a:gd name="connsiteX11" fmla="*/ 11001829 w 11001829"/>
              <a:gd name="connsiteY11" fmla="*/ 0 h 6188529"/>
              <a:gd name="connsiteX12" fmla="*/ 11001829 w 11001829"/>
              <a:gd name="connsiteY12" fmla="*/ 6188529 h 6188529"/>
              <a:gd name="connsiteX13" fmla="*/ 0 w 11001829"/>
              <a:gd name="connsiteY13" fmla="*/ 6188529 h 61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01829" h="6188529">
                <a:moveTo>
                  <a:pt x="4121561" y="606352"/>
                </a:moveTo>
                <a:cubicBezTo>
                  <a:pt x="4094011" y="606062"/>
                  <a:pt x="4066178" y="606987"/>
                  <a:pt x="4038035" y="609243"/>
                </a:cubicBezTo>
                <a:cubicBezTo>
                  <a:pt x="3744778" y="633085"/>
                  <a:pt x="3484900" y="767963"/>
                  <a:pt x="3274408" y="962446"/>
                </a:cubicBezTo>
                <a:cubicBezTo>
                  <a:pt x="3081629" y="1139899"/>
                  <a:pt x="2930061" y="1366738"/>
                  <a:pt x="2830265" y="1603115"/>
                </a:cubicBezTo>
                <a:cubicBezTo>
                  <a:pt x="2689597" y="1936222"/>
                  <a:pt x="2629992" y="2297259"/>
                  <a:pt x="2589120" y="2656252"/>
                </a:cubicBezTo>
                <a:cubicBezTo>
                  <a:pt x="2456967" y="3817018"/>
                  <a:pt x="2816982" y="5155918"/>
                  <a:pt x="4064261" y="5513208"/>
                </a:cubicBezTo>
                <a:cubicBezTo>
                  <a:pt x="4901116" y="5752651"/>
                  <a:pt x="5808476" y="5507418"/>
                  <a:pt x="6574146" y="5152512"/>
                </a:cubicBezTo>
                <a:cubicBezTo>
                  <a:pt x="7699149" y="4631053"/>
                  <a:pt x="9284645" y="3007751"/>
                  <a:pt x="7959368" y="1800663"/>
                </a:cubicBezTo>
                <a:cubicBezTo>
                  <a:pt x="7246832" y="1151819"/>
                  <a:pt x="6096284" y="1396711"/>
                  <a:pt x="5253979" y="1043509"/>
                </a:cubicBezTo>
                <a:cubicBezTo>
                  <a:pt x="4884214" y="888323"/>
                  <a:pt x="4534807" y="610700"/>
                  <a:pt x="4121561" y="606352"/>
                </a:cubicBezTo>
                <a:close/>
                <a:moveTo>
                  <a:pt x="0" y="0"/>
                </a:moveTo>
                <a:lnTo>
                  <a:pt x="11001829" y="0"/>
                </a:lnTo>
                <a:lnTo>
                  <a:pt x="11001829" y="6188529"/>
                </a:lnTo>
                <a:lnTo>
                  <a:pt x="0" y="6188529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341E53-99E0-4670-AA73-A6C4029ECD17}"/>
              </a:ext>
            </a:extLst>
          </p:cNvPr>
          <p:cNvSpPr/>
          <p:nvPr userDrawn="1"/>
        </p:nvSpPr>
        <p:spPr>
          <a:xfrm flipH="1">
            <a:off x="1719943" y="334735"/>
            <a:ext cx="10472057" cy="6523265"/>
          </a:xfrm>
          <a:custGeom>
            <a:avLst/>
            <a:gdLst>
              <a:gd name="connsiteX0" fmla="*/ 3219637 w 10472057"/>
              <a:gd name="connsiteY0" fmla="*/ 639150 h 6523265"/>
              <a:gd name="connsiteX1" fmla="*/ 4413308 w 10472057"/>
              <a:gd name="connsiteY1" fmla="*/ 1099952 h 6523265"/>
              <a:gd name="connsiteX2" fmla="*/ 7265030 w 10472057"/>
              <a:gd name="connsiteY2" fmla="*/ 1898061 h 6523265"/>
              <a:gd name="connsiteX3" fmla="*/ 5804882 w 10472057"/>
              <a:gd name="connsiteY3" fmla="*/ 5431210 h 6523265"/>
              <a:gd name="connsiteX4" fmla="*/ 3159238 w 10472057"/>
              <a:gd name="connsiteY4" fmla="*/ 5811416 h 6523265"/>
              <a:gd name="connsiteX5" fmla="*/ 1604307 w 10472057"/>
              <a:gd name="connsiteY5" fmla="*/ 2799928 h 6523265"/>
              <a:gd name="connsiteX6" fmla="*/ 1858495 w 10472057"/>
              <a:gd name="connsiteY6" fmla="*/ 1689827 h 6523265"/>
              <a:gd name="connsiteX7" fmla="*/ 2326662 w 10472057"/>
              <a:gd name="connsiteY7" fmla="*/ 1014505 h 6523265"/>
              <a:gd name="connsiteX8" fmla="*/ 3131593 w 10472057"/>
              <a:gd name="connsiteY8" fmla="*/ 642197 h 6523265"/>
              <a:gd name="connsiteX9" fmla="*/ 3219637 w 10472057"/>
              <a:gd name="connsiteY9" fmla="*/ 639150 h 6523265"/>
              <a:gd name="connsiteX10" fmla="*/ 10472057 w 10472057"/>
              <a:gd name="connsiteY10" fmla="*/ 0 h 6523265"/>
              <a:gd name="connsiteX11" fmla="*/ 0 w 10472057"/>
              <a:gd name="connsiteY11" fmla="*/ 0 h 6523265"/>
              <a:gd name="connsiteX12" fmla="*/ 0 w 10472057"/>
              <a:gd name="connsiteY12" fmla="*/ 6523265 h 6523265"/>
              <a:gd name="connsiteX13" fmla="*/ 10472057 w 10472057"/>
              <a:gd name="connsiteY13" fmla="*/ 6523265 h 652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2057" h="6523265">
                <a:moveTo>
                  <a:pt x="3219637" y="639150"/>
                </a:moveTo>
                <a:cubicBezTo>
                  <a:pt x="3655236" y="643733"/>
                  <a:pt x="4023542" y="936372"/>
                  <a:pt x="4413308" y="1099952"/>
                </a:cubicBezTo>
                <a:cubicBezTo>
                  <a:pt x="5301173" y="1472259"/>
                  <a:pt x="6513953" y="1214121"/>
                  <a:pt x="7265030" y="1898061"/>
                </a:cubicBezTo>
                <a:cubicBezTo>
                  <a:pt x="8661991" y="3170440"/>
                  <a:pt x="6990736" y="4881546"/>
                  <a:pt x="5804882" y="5431210"/>
                </a:cubicBezTo>
                <a:cubicBezTo>
                  <a:pt x="4997797" y="5805313"/>
                  <a:pt x="4041358" y="6063811"/>
                  <a:pt x="3159238" y="5811416"/>
                </a:cubicBezTo>
                <a:cubicBezTo>
                  <a:pt x="1844494" y="5434801"/>
                  <a:pt x="1465006" y="4023480"/>
                  <a:pt x="1604307" y="2799928"/>
                </a:cubicBezTo>
                <a:cubicBezTo>
                  <a:pt x="1647390" y="2421517"/>
                  <a:pt x="1710218" y="2040952"/>
                  <a:pt x="1858495" y="1689827"/>
                </a:cubicBezTo>
                <a:cubicBezTo>
                  <a:pt x="1963689" y="1440665"/>
                  <a:pt x="2123456" y="1201556"/>
                  <a:pt x="2326662" y="1014505"/>
                </a:cubicBezTo>
                <a:cubicBezTo>
                  <a:pt x="2548539" y="809502"/>
                  <a:pt x="2822474" y="667329"/>
                  <a:pt x="3131593" y="642197"/>
                </a:cubicBezTo>
                <a:cubicBezTo>
                  <a:pt x="3161258" y="639819"/>
                  <a:pt x="3190597" y="638844"/>
                  <a:pt x="3219637" y="639150"/>
                </a:cubicBezTo>
                <a:close/>
                <a:moveTo>
                  <a:pt x="10472057" y="0"/>
                </a:moveTo>
                <a:lnTo>
                  <a:pt x="0" y="0"/>
                </a:lnTo>
                <a:lnTo>
                  <a:pt x="0" y="6523265"/>
                </a:lnTo>
                <a:lnTo>
                  <a:pt x="10472057" y="6523265"/>
                </a:lnTo>
                <a:close/>
              </a:path>
            </a:pathLst>
          </a:custGeom>
          <a:solidFill>
            <a:srgbClr val="ECF0F3"/>
          </a:solidFill>
          <a:ln>
            <a:noFill/>
          </a:ln>
          <a:effectLst>
            <a:outerShdw blurRad="304800" dist="279400" dir="33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F22A5-8205-4643-9935-18457CB343B8}"/>
              </a:ext>
            </a:extLst>
          </p:cNvPr>
          <p:cNvSpPr/>
          <p:nvPr userDrawn="1"/>
        </p:nvSpPr>
        <p:spPr>
          <a:xfrm>
            <a:off x="0" y="0"/>
            <a:ext cx="3140765" cy="6858000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0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">
  <p:cSld name="Full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96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533054C3-CE09-487A-A7AE-DFB11726D9B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671831" y="254736"/>
            <a:ext cx="2848338" cy="634852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3000"/>
            </a:schemeClr>
          </a:solid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4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pt-BR" noProof="0" dirty="0"/>
              <a:t>Clique para inserir sua foto</a:t>
            </a:r>
          </a:p>
        </p:txBody>
      </p:sp>
    </p:spTree>
    <p:extLst>
      <p:ext uri="{BB962C8B-B14F-4D97-AF65-F5344CB8AC3E}">
        <p14:creationId xmlns:p14="http://schemas.microsoft.com/office/powerpoint/2010/main" val="328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992B3A4-0E85-4E02-8099-9F7ACFBE36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3804" y="0"/>
            <a:ext cx="9928226" cy="3606859"/>
          </a:xfrm>
          <a:custGeom>
            <a:avLst/>
            <a:gdLst>
              <a:gd name="connsiteX0" fmla="*/ 116841 w 9928226"/>
              <a:gd name="connsiteY0" fmla="*/ 0 h 3606859"/>
              <a:gd name="connsiteX1" fmla="*/ 9518097 w 9928226"/>
              <a:gd name="connsiteY1" fmla="*/ 0 h 3606859"/>
              <a:gd name="connsiteX2" fmla="*/ 9550676 w 9928226"/>
              <a:gd name="connsiteY2" fmla="*/ 70445 h 3606859"/>
              <a:gd name="connsiteX3" fmla="*/ 9831575 w 9928226"/>
              <a:gd name="connsiteY3" fmla="*/ 2424502 h 3606859"/>
              <a:gd name="connsiteX4" fmla="*/ 7986399 w 9928226"/>
              <a:gd name="connsiteY4" fmla="*/ 2473394 h 3606859"/>
              <a:gd name="connsiteX5" fmla="*/ 5169956 w 9928226"/>
              <a:gd name="connsiteY5" fmla="*/ 3017958 h 3606859"/>
              <a:gd name="connsiteX6" fmla="*/ 467578 w 9928226"/>
              <a:gd name="connsiteY6" fmla="*/ 2507056 h 3606859"/>
              <a:gd name="connsiteX7" fmla="*/ 58551 w 9928226"/>
              <a:gd name="connsiteY7" fmla="*/ 230605 h 360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8226" h="3606859">
                <a:moveTo>
                  <a:pt x="116841" y="0"/>
                </a:moveTo>
                <a:lnTo>
                  <a:pt x="9518097" y="0"/>
                </a:lnTo>
                <a:lnTo>
                  <a:pt x="9550676" y="70445"/>
                </a:lnTo>
                <a:cubicBezTo>
                  <a:pt x="9833448" y="759056"/>
                  <a:pt x="10066802" y="1691846"/>
                  <a:pt x="9831575" y="2424502"/>
                </a:cubicBezTo>
                <a:cubicBezTo>
                  <a:pt x="9452095" y="3606525"/>
                  <a:pt x="8661876" y="2881749"/>
                  <a:pt x="7986399" y="2473394"/>
                </a:cubicBezTo>
                <a:cubicBezTo>
                  <a:pt x="7071046" y="1919872"/>
                  <a:pt x="5991371" y="2597000"/>
                  <a:pt x="5169956" y="3017958"/>
                </a:cubicBezTo>
                <a:cubicBezTo>
                  <a:pt x="3757637" y="3741810"/>
                  <a:pt x="1478519" y="4029193"/>
                  <a:pt x="467578" y="2507056"/>
                </a:cubicBezTo>
                <a:cubicBezTo>
                  <a:pt x="33869" y="1854717"/>
                  <a:pt x="-86599" y="992206"/>
                  <a:pt x="58551" y="2306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innerShdw blurRad="368300" dist="50800" dir="13500000">
              <a:prstClr val="black">
                <a:alpha val="19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865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6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1">
            <a:extLst>
              <a:ext uri="{FF2B5EF4-FFF2-40B4-BE49-F238E27FC236}">
                <a16:creationId xmlns:a16="http://schemas.microsoft.com/office/drawing/2014/main" id="{3EFCE4B9-C783-4F3A-9739-818413327E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600" y="0"/>
            <a:ext cx="6007100" cy="6857999"/>
          </a:xfrm>
          <a:custGeom>
            <a:avLst/>
            <a:gdLst>
              <a:gd name="connsiteX0" fmla="*/ 0 w 3943350"/>
              <a:gd name="connsiteY0" fmla="*/ 0 h 5867400"/>
              <a:gd name="connsiteX1" fmla="*/ 3943350 w 3943350"/>
              <a:gd name="connsiteY1" fmla="*/ 0 h 5867400"/>
              <a:gd name="connsiteX2" fmla="*/ 3943350 w 3943350"/>
              <a:gd name="connsiteY2" fmla="*/ 5867400 h 5867400"/>
              <a:gd name="connsiteX3" fmla="*/ 0 w 3943350"/>
              <a:gd name="connsiteY3" fmla="*/ 586740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3350" h="5867400">
                <a:moveTo>
                  <a:pt x="0" y="0"/>
                </a:moveTo>
                <a:lnTo>
                  <a:pt x="3943350" y="0"/>
                </a:lnTo>
                <a:lnTo>
                  <a:pt x="3943350" y="5867400"/>
                </a:lnTo>
                <a:lnTo>
                  <a:pt x="0" y="58674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130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6000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D1B3EA66-4E33-4FA9-85BA-62F2B6DC36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4346" y="1298737"/>
            <a:ext cx="4353506" cy="4260529"/>
          </a:xfrm>
          <a:custGeom>
            <a:avLst/>
            <a:gdLst>
              <a:gd name="connsiteX0" fmla="*/ 1869477 w 4353506"/>
              <a:gd name="connsiteY0" fmla="*/ 412 h 4260529"/>
              <a:gd name="connsiteX1" fmla="*/ 2589093 w 4353506"/>
              <a:gd name="connsiteY1" fmla="*/ 191957 h 4260529"/>
              <a:gd name="connsiteX2" fmla="*/ 3361400 w 4353506"/>
              <a:gd name="connsiteY2" fmla="*/ 765895 h 4260529"/>
              <a:gd name="connsiteX3" fmla="*/ 4216908 w 4353506"/>
              <a:gd name="connsiteY3" fmla="*/ 1379211 h 4260529"/>
              <a:gd name="connsiteX4" fmla="*/ 4335889 w 4353506"/>
              <a:gd name="connsiteY4" fmla="*/ 2090333 h 4260529"/>
              <a:gd name="connsiteX5" fmla="*/ 4056645 w 4353506"/>
              <a:gd name="connsiteY5" fmla="*/ 2764409 h 4260529"/>
              <a:gd name="connsiteX6" fmla="*/ 1987847 w 4353506"/>
              <a:gd name="connsiteY6" fmla="*/ 4246994 h 4260529"/>
              <a:gd name="connsiteX7" fmla="*/ 552473 w 4353506"/>
              <a:gd name="connsiteY7" fmla="*/ 3674325 h 4260529"/>
              <a:gd name="connsiteX8" fmla="*/ 131 w 4353506"/>
              <a:gd name="connsiteY8" fmla="*/ 2139238 h 4260529"/>
              <a:gd name="connsiteX9" fmla="*/ 704054 w 4353506"/>
              <a:gd name="connsiteY9" fmla="*/ 414885 h 4260529"/>
              <a:gd name="connsiteX10" fmla="*/ 1869477 w 4353506"/>
              <a:gd name="connsiteY10" fmla="*/ 412 h 426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53506" h="4260529">
                <a:moveTo>
                  <a:pt x="1869477" y="412"/>
                </a:moveTo>
                <a:cubicBezTo>
                  <a:pt x="2121764" y="5975"/>
                  <a:pt x="2370611" y="67870"/>
                  <a:pt x="2589093" y="191957"/>
                </a:cubicBezTo>
                <a:cubicBezTo>
                  <a:pt x="2866642" y="349678"/>
                  <a:pt x="3092109" y="592929"/>
                  <a:pt x="3361400" y="765895"/>
                </a:cubicBezTo>
                <a:cubicBezTo>
                  <a:pt x="3659062" y="957065"/>
                  <a:pt x="4022561" y="1074351"/>
                  <a:pt x="4216908" y="1379211"/>
                </a:cubicBezTo>
                <a:cubicBezTo>
                  <a:pt x="4347531" y="1584142"/>
                  <a:pt x="4377807" y="1847507"/>
                  <a:pt x="4335889" y="2090333"/>
                </a:cubicBezTo>
                <a:cubicBezTo>
                  <a:pt x="4293971" y="2333161"/>
                  <a:pt x="4185153" y="2557994"/>
                  <a:pt x="4056645" y="2764409"/>
                </a:cubicBezTo>
                <a:cubicBezTo>
                  <a:pt x="3610792" y="3479131"/>
                  <a:pt x="2811176" y="4130978"/>
                  <a:pt x="1987847" y="4246994"/>
                </a:cubicBezTo>
                <a:cubicBezTo>
                  <a:pt x="1460907" y="4321302"/>
                  <a:pt x="914703" y="4083979"/>
                  <a:pt x="552473" y="3674325"/>
                </a:cubicBezTo>
                <a:cubicBezTo>
                  <a:pt x="190243" y="3264673"/>
                  <a:pt x="5846" y="2698991"/>
                  <a:pt x="131" y="2139238"/>
                </a:cubicBezTo>
                <a:cubicBezTo>
                  <a:pt x="-6433" y="1492685"/>
                  <a:pt x="232582" y="829194"/>
                  <a:pt x="704054" y="414885"/>
                </a:cubicBezTo>
                <a:cubicBezTo>
                  <a:pt x="1018969" y="138342"/>
                  <a:pt x="1448999" y="-8861"/>
                  <a:pt x="1869477" y="41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  <p:sp>
        <p:nvSpPr>
          <p:cNvPr id="6" name="forma2">
            <a:extLst>
              <a:ext uri="{FF2B5EF4-FFF2-40B4-BE49-F238E27FC236}">
                <a16:creationId xmlns:a16="http://schemas.microsoft.com/office/drawing/2014/main" id="{6CF40C55-0FF6-4D2F-A4BE-EFC9889986F6}"/>
              </a:ext>
            </a:extLst>
          </p:cNvPr>
          <p:cNvSpPr/>
          <p:nvPr userDrawn="1"/>
        </p:nvSpPr>
        <p:spPr>
          <a:xfrm rot="1113030">
            <a:off x="9605389" y="4621102"/>
            <a:ext cx="3265051" cy="277608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  <p:sp>
        <p:nvSpPr>
          <p:cNvPr id="7" name="forma1">
            <a:extLst>
              <a:ext uri="{FF2B5EF4-FFF2-40B4-BE49-F238E27FC236}">
                <a16:creationId xmlns:a16="http://schemas.microsoft.com/office/drawing/2014/main" id="{D0BA968E-11AE-4D45-9C61-5C869FB06FC4}"/>
              </a:ext>
            </a:extLst>
          </p:cNvPr>
          <p:cNvSpPr/>
          <p:nvPr userDrawn="1"/>
        </p:nvSpPr>
        <p:spPr>
          <a:xfrm rot="886567">
            <a:off x="9936651" y="4845803"/>
            <a:ext cx="2594680" cy="2060198"/>
          </a:xfrm>
          <a:custGeom>
            <a:avLst/>
            <a:gdLst>
              <a:gd name="connsiteX0" fmla="*/ 20863 w 1788542"/>
              <a:gd name="connsiteY0" fmla="*/ 189883 h 1520696"/>
              <a:gd name="connsiteX1" fmla="*/ 282896 w 1788542"/>
              <a:gd name="connsiteY1" fmla="*/ 49 h 1520696"/>
              <a:gd name="connsiteX2" fmla="*/ 601698 w 1788542"/>
              <a:gd name="connsiteY2" fmla="*/ 154354 h 1520696"/>
              <a:gd name="connsiteX3" fmla="*/ 903450 w 1788542"/>
              <a:gd name="connsiteY3" fmla="*/ 348093 h 1520696"/>
              <a:gd name="connsiteX4" fmla="*/ 1336361 w 1788542"/>
              <a:gd name="connsiteY4" fmla="*/ 323995 h 1520696"/>
              <a:gd name="connsiteX5" fmla="*/ 1767367 w 1788542"/>
              <a:gd name="connsiteY5" fmla="*/ 681182 h 1520696"/>
              <a:gd name="connsiteX6" fmla="*/ 1637351 w 1788542"/>
              <a:gd name="connsiteY6" fmla="*/ 1239443 h 1520696"/>
              <a:gd name="connsiteX7" fmla="*/ 1121096 w 1788542"/>
              <a:gd name="connsiteY7" fmla="*/ 1511762 h 1520696"/>
              <a:gd name="connsiteX8" fmla="*/ 495303 w 1788542"/>
              <a:gd name="connsiteY8" fmla="*/ 1347265 h 1520696"/>
              <a:gd name="connsiteX9" fmla="*/ 308708 w 1788542"/>
              <a:gd name="connsiteY9" fmla="*/ 1037798 h 1520696"/>
              <a:gd name="connsiteX10" fmla="*/ 277371 w 1788542"/>
              <a:gd name="connsiteY10" fmla="*/ 748048 h 1520696"/>
              <a:gd name="connsiteX11" fmla="*/ 90681 w 1788542"/>
              <a:gd name="connsiteY11" fmla="*/ 542308 h 1520696"/>
              <a:gd name="connsiteX12" fmla="*/ 20863 w 1788542"/>
              <a:gd name="connsiteY12" fmla="*/ 189883 h 152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8542" h="1520696">
                <a:moveTo>
                  <a:pt x="20863" y="189883"/>
                </a:moveTo>
                <a:cubicBezTo>
                  <a:pt x="62011" y="83107"/>
                  <a:pt x="168500" y="2335"/>
                  <a:pt x="282896" y="49"/>
                </a:cubicBezTo>
                <a:cubicBezTo>
                  <a:pt x="403768" y="-2237"/>
                  <a:pt x="510353" y="75106"/>
                  <a:pt x="601698" y="154354"/>
                </a:cubicBezTo>
                <a:cubicBezTo>
                  <a:pt x="693042" y="233602"/>
                  <a:pt x="785530" y="321423"/>
                  <a:pt x="903450" y="348093"/>
                </a:cubicBezTo>
                <a:cubicBezTo>
                  <a:pt x="1045086" y="380097"/>
                  <a:pt x="1191295" y="316184"/>
                  <a:pt x="1336361" y="323995"/>
                </a:cubicBezTo>
                <a:cubicBezTo>
                  <a:pt x="1535052" y="334663"/>
                  <a:pt x="1711741" y="490111"/>
                  <a:pt x="1767367" y="681182"/>
                </a:cubicBezTo>
                <a:cubicBezTo>
                  <a:pt x="1822993" y="872159"/>
                  <a:pt x="1765367" y="1087043"/>
                  <a:pt x="1637351" y="1239443"/>
                </a:cubicBezTo>
                <a:cubicBezTo>
                  <a:pt x="1509335" y="1391747"/>
                  <a:pt x="1318073" y="1483854"/>
                  <a:pt x="1121096" y="1511762"/>
                </a:cubicBezTo>
                <a:cubicBezTo>
                  <a:pt x="900878" y="1543004"/>
                  <a:pt x="663134" y="1493284"/>
                  <a:pt x="495303" y="1347265"/>
                </a:cubicBezTo>
                <a:cubicBezTo>
                  <a:pt x="403101" y="1267065"/>
                  <a:pt x="336807" y="1156575"/>
                  <a:pt x="308708" y="1037798"/>
                </a:cubicBezTo>
                <a:cubicBezTo>
                  <a:pt x="286420" y="943501"/>
                  <a:pt x="305375" y="840155"/>
                  <a:pt x="277371" y="748048"/>
                </a:cubicBezTo>
                <a:cubicBezTo>
                  <a:pt x="247558" y="650131"/>
                  <a:pt x="154022" y="614317"/>
                  <a:pt x="90681" y="542308"/>
                </a:cubicBezTo>
                <a:cubicBezTo>
                  <a:pt x="7718" y="447724"/>
                  <a:pt x="-25048" y="308850"/>
                  <a:pt x="20863" y="189883"/>
                </a:cubicBezTo>
                <a:close/>
              </a:path>
            </a:pathLst>
          </a:custGeom>
          <a:solidFill>
            <a:srgbClr val="ECF0F3"/>
          </a:solidFill>
          <a:ln w="9525" cap="flat">
            <a:noFill/>
            <a:prstDash val="solid"/>
            <a:miter/>
          </a:ln>
          <a:effectLst>
            <a:innerShdw blurRad="190500" dist="50800" dir="13500000">
              <a:prstClr val="black">
                <a:alpha val="6000"/>
              </a:prstClr>
            </a:innerShdw>
          </a:effectLst>
        </p:spPr>
        <p:txBody>
          <a:bodyPr rtlCol="0" anchor="ctr"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7521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foto1">
            <a:extLst>
              <a:ext uri="{FF2B5EF4-FFF2-40B4-BE49-F238E27FC236}">
                <a16:creationId xmlns:a16="http://schemas.microsoft.com/office/drawing/2014/main" id="{57438867-4670-41C7-BBB4-74F4E988D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499" y="1114425"/>
            <a:ext cx="4064001" cy="6518274"/>
          </a:xfrm>
          <a:custGeom>
            <a:avLst/>
            <a:gdLst>
              <a:gd name="connsiteX0" fmla="*/ 340157 w 4064001"/>
              <a:gd name="connsiteY0" fmla="*/ 0 h 6518274"/>
              <a:gd name="connsiteX1" fmla="*/ 3723844 w 4064001"/>
              <a:gd name="connsiteY1" fmla="*/ 0 h 6518274"/>
              <a:gd name="connsiteX2" fmla="*/ 4064001 w 4064001"/>
              <a:gd name="connsiteY2" fmla="*/ 340157 h 6518274"/>
              <a:gd name="connsiteX3" fmla="*/ 4064001 w 4064001"/>
              <a:gd name="connsiteY3" fmla="*/ 6178117 h 6518274"/>
              <a:gd name="connsiteX4" fmla="*/ 3723844 w 4064001"/>
              <a:gd name="connsiteY4" fmla="*/ 6518274 h 6518274"/>
              <a:gd name="connsiteX5" fmla="*/ 340157 w 4064001"/>
              <a:gd name="connsiteY5" fmla="*/ 6518274 h 6518274"/>
              <a:gd name="connsiteX6" fmla="*/ 0 w 4064001"/>
              <a:gd name="connsiteY6" fmla="*/ 6178117 h 6518274"/>
              <a:gd name="connsiteX7" fmla="*/ 0 w 4064001"/>
              <a:gd name="connsiteY7" fmla="*/ 340157 h 6518274"/>
              <a:gd name="connsiteX8" fmla="*/ 340157 w 4064001"/>
              <a:gd name="connsiteY8" fmla="*/ 0 h 651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1" h="6518274">
                <a:moveTo>
                  <a:pt x="340157" y="0"/>
                </a:moveTo>
                <a:lnTo>
                  <a:pt x="3723844" y="0"/>
                </a:lnTo>
                <a:cubicBezTo>
                  <a:pt x="3911708" y="0"/>
                  <a:pt x="4064001" y="152293"/>
                  <a:pt x="4064001" y="340157"/>
                </a:cubicBezTo>
                <a:lnTo>
                  <a:pt x="4064001" y="6178117"/>
                </a:lnTo>
                <a:cubicBezTo>
                  <a:pt x="4064001" y="6365981"/>
                  <a:pt x="3911708" y="6518274"/>
                  <a:pt x="3723844" y="6518274"/>
                </a:cubicBezTo>
                <a:lnTo>
                  <a:pt x="340157" y="6518274"/>
                </a:lnTo>
                <a:cubicBezTo>
                  <a:pt x="152293" y="6518274"/>
                  <a:pt x="0" y="6365981"/>
                  <a:pt x="0" y="6178117"/>
                </a:cubicBezTo>
                <a:lnTo>
                  <a:pt x="0" y="340157"/>
                </a:lnTo>
                <a:cubicBezTo>
                  <a:pt x="0" y="152293"/>
                  <a:pt x="152293" y="0"/>
                  <a:pt x="34015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013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lh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foto3">
            <a:extLst>
              <a:ext uri="{FF2B5EF4-FFF2-40B4-BE49-F238E27FC236}">
                <a16:creationId xmlns:a16="http://schemas.microsoft.com/office/drawing/2014/main" id="{79FF4C81-55EA-4304-8405-E727BCF3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2069" y="2839713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  <p:sp>
        <p:nvSpPr>
          <p:cNvPr id="3" name="Espaço foto2">
            <a:extLst>
              <a:ext uri="{FF2B5EF4-FFF2-40B4-BE49-F238E27FC236}">
                <a16:creationId xmlns:a16="http://schemas.microsoft.com/office/drawing/2014/main" id="{245E5CDB-14B3-4663-8945-21BA0C28DE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4515" y="3586557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  <p:sp>
        <p:nvSpPr>
          <p:cNvPr id="4" name="Espaço foto1">
            <a:extLst>
              <a:ext uri="{FF2B5EF4-FFF2-40B4-BE49-F238E27FC236}">
                <a16:creationId xmlns:a16="http://schemas.microsoft.com/office/drawing/2014/main" id="{E4D42A0F-5797-406C-851F-28E2CFC9D5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80002" y="769526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noProof="0" dirty="0" err="1"/>
              <a:t>Image</a:t>
            </a:r>
            <a:r>
              <a:rPr lang="pt-BR" noProof="0" dirty="0"/>
              <a:t> </a:t>
            </a:r>
            <a:r>
              <a:rPr lang="pt-BR" noProof="0" dirty="0" err="1"/>
              <a:t>placeholder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23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0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4" r:id="rId11"/>
    <p:sldLayoutId id="2147483673" r:id="rId12"/>
    <p:sldLayoutId id="2147483672" r:id="rId13"/>
    <p:sldLayoutId id="2147483671" r:id="rId14"/>
    <p:sldLayoutId id="2147483670" r:id="rId15"/>
    <p:sldLayoutId id="2147483669" r:id="rId16"/>
    <p:sldLayoutId id="2147483668" r:id="rId17"/>
    <p:sldLayoutId id="2147483667" r:id="rId18"/>
    <p:sldLayoutId id="2147483666" r:id="rId19"/>
    <p:sldLayoutId id="2147483665" r:id="rId20"/>
    <p:sldLayoutId id="2147483664" r:id="rId21"/>
    <p:sldLayoutId id="2147483663" r:id="rId22"/>
    <p:sldLayoutId id="2147483662" r:id="rId23"/>
    <p:sldLayoutId id="2147483661" r:id="rId24"/>
    <p:sldLayoutId id="2147483660" r:id="rId25"/>
    <p:sldLayoutId id="2147483658" r:id="rId26"/>
    <p:sldLayoutId id="2147483657" r:id="rId27"/>
    <p:sldLayoutId id="2147483655" r:id="rId28"/>
    <p:sldLayoutId id="2147483654" r:id="rId29"/>
    <p:sldLayoutId id="2147483659" r:id="rId30"/>
    <p:sldLayoutId id="2147483651" r:id="rId31"/>
    <p:sldLayoutId id="2147483656" r:id="rId32"/>
    <p:sldLayoutId id="2147483653" r:id="rId33"/>
    <p:sldLayoutId id="2147483652" r:id="rId34"/>
    <p:sldLayoutId id="2147483650" r:id="rId35"/>
    <p:sldLayoutId id="2147483684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19.gif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gif"/><Relationship Id="rId15" Type="http://schemas.openxmlformats.org/officeDocument/2006/relationships/image" Target="../media/image14.png"/><Relationship Id="rId23" Type="http://schemas.openxmlformats.org/officeDocument/2006/relationships/image" Target="../media/image22.gif"/><Relationship Id="rId10" Type="http://schemas.openxmlformats.org/officeDocument/2006/relationships/image" Target="../media/image9.png"/><Relationship Id="rId19" Type="http://schemas.openxmlformats.org/officeDocument/2006/relationships/image" Target="../media/image18.gif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74EB9F9-F0BF-16BF-037E-67381BB32F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astro4">
            <a:extLst>
              <a:ext uri="{FF2B5EF4-FFF2-40B4-BE49-F238E27FC236}">
                <a16:creationId xmlns:a16="http://schemas.microsoft.com/office/drawing/2014/main" id="{BB38185D-4A6A-4BAC-A5F8-04899C57DFC2}"/>
              </a:ext>
            </a:extLst>
          </p:cNvPr>
          <p:cNvSpPr/>
          <p:nvPr/>
        </p:nvSpPr>
        <p:spPr>
          <a:xfrm rot="16200000">
            <a:off x="-1860391" y="-2727510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2000">
                <a:schemeClr val="accent2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astro3">
            <a:extLst>
              <a:ext uri="{FF2B5EF4-FFF2-40B4-BE49-F238E27FC236}">
                <a16:creationId xmlns:a16="http://schemas.microsoft.com/office/drawing/2014/main" id="{CD6888CE-B444-4612-A3FC-A893BF343938}"/>
              </a:ext>
            </a:extLst>
          </p:cNvPr>
          <p:cNvSpPr/>
          <p:nvPr/>
        </p:nvSpPr>
        <p:spPr>
          <a:xfrm rot="5400000">
            <a:off x="9621807" y="8486149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5">
                  <a:alpha val="0"/>
                </a:schemeClr>
              </a:gs>
              <a:gs pos="2000">
                <a:schemeClr val="accent5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rastro2">
            <a:extLst>
              <a:ext uri="{FF2B5EF4-FFF2-40B4-BE49-F238E27FC236}">
                <a16:creationId xmlns:a16="http://schemas.microsoft.com/office/drawing/2014/main" id="{9942F444-E997-4691-AF77-D1F683524A0B}"/>
              </a:ext>
            </a:extLst>
          </p:cNvPr>
          <p:cNvSpPr/>
          <p:nvPr/>
        </p:nvSpPr>
        <p:spPr>
          <a:xfrm rot="16200000">
            <a:off x="-1860391" y="-5747391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2000">
                <a:schemeClr val="accent1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astro1">
            <a:extLst>
              <a:ext uri="{FF2B5EF4-FFF2-40B4-BE49-F238E27FC236}">
                <a16:creationId xmlns:a16="http://schemas.microsoft.com/office/drawing/2014/main" id="{EB41A5E2-3F89-43A6-9997-2264ADB8EDF5}"/>
              </a:ext>
            </a:extLst>
          </p:cNvPr>
          <p:cNvSpPr/>
          <p:nvPr/>
        </p:nvSpPr>
        <p:spPr>
          <a:xfrm rot="5400000">
            <a:off x="9621807" y="11843253"/>
            <a:ext cx="4355656" cy="109936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6">
                  <a:alpha val="0"/>
                </a:schemeClr>
              </a:gs>
              <a:gs pos="2000">
                <a:schemeClr val="accent6"/>
              </a:gs>
            </a:gsLst>
            <a:lin ang="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mascara">
            <a:extLst>
              <a:ext uri="{FF2B5EF4-FFF2-40B4-BE49-F238E27FC236}">
                <a16:creationId xmlns:a16="http://schemas.microsoft.com/office/drawing/2014/main" id="{02028979-1C05-4F91-9C36-B72B8A6EC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8189 w 12192000"/>
              <a:gd name="connsiteY0" fmla="*/ 260350 h 6858000"/>
              <a:gd name="connsiteX1" fmla="*/ 11423812 w 12192000"/>
              <a:gd name="connsiteY1" fmla="*/ 260350 h 6858000"/>
              <a:gd name="connsiteX2" fmla="*/ 11875788 w 12192000"/>
              <a:gd name="connsiteY2" fmla="*/ 712326 h 6858000"/>
              <a:gd name="connsiteX3" fmla="*/ 11875788 w 12192000"/>
              <a:gd name="connsiteY3" fmla="*/ 6145674 h 6858000"/>
              <a:gd name="connsiteX4" fmla="*/ 11423812 w 12192000"/>
              <a:gd name="connsiteY4" fmla="*/ 6597650 h 6858000"/>
              <a:gd name="connsiteX5" fmla="*/ 768189 w 12192000"/>
              <a:gd name="connsiteY5" fmla="*/ 6597650 h 6858000"/>
              <a:gd name="connsiteX6" fmla="*/ 316213 w 12192000"/>
              <a:gd name="connsiteY6" fmla="*/ 6145674 h 6858000"/>
              <a:gd name="connsiteX7" fmla="*/ 316213 w 12192000"/>
              <a:gd name="connsiteY7" fmla="*/ 712326 h 6858000"/>
              <a:gd name="connsiteX8" fmla="*/ 768189 w 12192000"/>
              <a:gd name="connsiteY8" fmla="*/ 260350 h 6858000"/>
              <a:gd name="connsiteX9" fmla="*/ 670150 w 12192000"/>
              <a:gd name="connsiteY9" fmla="*/ 166688 h 6858000"/>
              <a:gd name="connsiteX10" fmla="*/ 195549 w 12192000"/>
              <a:gd name="connsiteY10" fmla="*/ 641289 h 6858000"/>
              <a:gd name="connsiteX11" fmla="*/ 195549 w 12192000"/>
              <a:gd name="connsiteY11" fmla="*/ 6216712 h 6858000"/>
              <a:gd name="connsiteX12" fmla="*/ 670150 w 12192000"/>
              <a:gd name="connsiteY12" fmla="*/ 6691313 h 6858000"/>
              <a:gd name="connsiteX13" fmla="*/ 11521851 w 12192000"/>
              <a:gd name="connsiteY13" fmla="*/ 6691313 h 6858000"/>
              <a:gd name="connsiteX14" fmla="*/ 11996452 w 12192000"/>
              <a:gd name="connsiteY14" fmla="*/ 6216712 h 6858000"/>
              <a:gd name="connsiteX15" fmla="*/ 11996452 w 12192000"/>
              <a:gd name="connsiteY15" fmla="*/ 641289 h 6858000"/>
              <a:gd name="connsiteX16" fmla="*/ 11521851 w 12192000"/>
              <a:gd name="connsiteY16" fmla="*/ 166688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0 w 1219200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858000">
                <a:moveTo>
                  <a:pt x="768189" y="260350"/>
                </a:moveTo>
                <a:lnTo>
                  <a:pt x="11423812" y="260350"/>
                </a:lnTo>
                <a:cubicBezTo>
                  <a:pt x="11673431" y="260350"/>
                  <a:pt x="11875788" y="462707"/>
                  <a:pt x="11875788" y="712326"/>
                </a:cubicBezTo>
                <a:lnTo>
                  <a:pt x="11875788" y="6145674"/>
                </a:lnTo>
                <a:cubicBezTo>
                  <a:pt x="11875788" y="6395293"/>
                  <a:pt x="11673431" y="6597650"/>
                  <a:pt x="11423812" y="6597650"/>
                </a:cubicBezTo>
                <a:lnTo>
                  <a:pt x="768189" y="6597650"/>
                </a:lnTo>
                <a:cubicBezTo>
                  <a:pt x="518570" y="6597650"/>
                  <a:pt x="316213" y="6395293"/>
                  <a:pt x="316213" y="6145674"/>
                </a:cubicBezTo>
                <a:lnTo>
                  <a:pt x="316213" y="712326"/>
                </a:lnTo>
                <a:cubicBezTo>
                  <a:pt x="316213" y="462707"/>
                  <a:pt x="518570" y="260350"/>
                  <a:pt x="768189" y="260350"/>
                </a:cubicBezTo>
                <a:close/>
                <a:moveTo>
                  <a:pt x="670150" y="166688"/>
                </a:moveTo>
                <a:cubicBezTo>
                  <a:pt x="408035" y="166688"/>
                  <a:pt x="195549" y="379174"/>
                  <a:pt x="195549" y="641289"/>
                </a:cubicBezTo>
                <a:lnTo>
                  <a:pt x="195549" y="6216712"/>
                </a:lnTo>
                <a:cubicBezTo>
                  <a:pt x="195549" y="6478827"/>
                  <a:pt x="408035" y="6691313"/>
                  <a:pt x="670150" y="6691313"/>
                </a:cubicBezTo>
                <a:lnTo>
                  <a:pt x="11521851" y="6691313"/>
                </a:lnTo>
                <a:cubicBezTo>
                  <a:pt x="11783966" y="6691313"/>
                  <a:pt x="11996452" y="6478827"/>
                  <a:pt x="11996452" y="6216712"/>
                </a:cubicBezTo>
                <a:lnTo>
                  <a:pt x="11996452" y="641289"/>
                </a:lnTo>
                <a:cubicBezTo>
                  <a:pt x="11996452" y="379174"/>
                  <a:pt x="11783966" y="166688"/>
                  <a:pt x="11521851" y="166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4558"/>
            </a:schemeClr>
          </a:solidFill>
          <a:ln>
            <a:noFill/>
          </a:ln>
          <a:effectLst>
            <a:outerShdw blurRad="304800" dist="279400" dir="33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5" name="foguete">
            <a:extLst>
              <a:ext uri="{FF2B5EF4-FFF2-40B4-BE49-F238E27FC236}">
                <a16:creationId xmlns:a16="http://schemas.microsoft.com/office/drawing/2014/main" id="{4271AC21-C3CF-45D1-B4BF-39C49F8968ED}"/>
              </a:ext>
            </a:extLst>
          </p:cNvPr>
          <p:cNvSpPr/>
          <p:nvPr/>
        </p:nvSpPr>
        <p:spPr>
          <a:xfrm>
            <a:off x="4570940" y="1904029"/>
            <a:ext cx="3050121" cy="3049943"/>
          </a:xfrm>
          <a:custGeom>
            <a:avLst/>
            <a:gdLst>
              <a:gd name="connsiteX0" fmla="*/ 101550 w 496465"/>
              <a:gd name="connsiteY0" fmla="*/ 330985 h 496436"/>
              <a:gd name="connsiteX1" fmla="*/ 146766 w 496465"/>
              <a:gd name="connsiteY1" fmla="*/ 349672 h 496436"/>
              <a:gd name="connsiteX2" fmla="*/ 146766 w 496465"/>
              <a:gd name="connsiteY2" fmla="*/ 440089 h 496436"/>
              <a:gd name="connsiteX3" fmla="*/ 13323 w 496465"/>
              <a:gd name="connsiteY3" fmla="*/ 496002 h 496436"/>
              <a:gd name="connsiteX4" fmla="*/ 10344 w 496465"/>
              <a:gd name="connsiteY4" fmla="*/ 496436 h 496436"/>
              <a:gd name="connsiteX5" fmla="*/ 3021 w 496465"/>
              <a:gd name="connsiteY5" fmla="*/ 493396 h 496436"/>
              <a:gd name="connsiteX6" fmla="*/ 436 w 496465"/>
              <a:gd name="connsiteY6" fmla="*/ 483115 h 496436"/>
              <a:gd name="connsiteX7" fmla="*/ 56349 w 496465"/>
              <a:gd name="connsiteY7" fmla="*/ 349672 h 496436"/>
              <a:gd name="connsiteX8" fmla="*/ 101550 w 496465"/>
              <a:gd name="connsiteY8" fmla="*/ 330985 h 496436"/>
              <a:gd name="connsiteX9" fmla="*/ 354388 w 496465"/>
              <a:gd name="connsiteY9" fmla="*/ 90331 h 496436"/>
              <a:gd name="connsiteX10" fmla="*/ 317815 w 496465"/>
              <a:gd name="connsiteY10" fmla="*/ 105457 h 496436"/>
              <a:gd name="connsiteX11" fmla="*/ 317815 w 496465"/>
              <a:gd name="connsiteY11" fmla="*/ 178602 h 496436"/>
              <a:gd name="connsiteX12" fmla="*/ 354388 w 496465"/>
              <a:gd name="connsiteY12" fmla="*/ 193723 h 496436"/>
              <a:gd name="connsiteX13" fmla="*/ 390960 w 496465"/>
              <a:gd name="connsiteY13" fmla="*/ 178602 h 496436"/>
              <a:gd name="connsiteX14" fmla="*/ 390960 w 496465"/>
              <a:gd name="connsiteY14" fmla="*/ 105457 h 496436"/>
              <a:gd name="connsiteX15" fmla="*/ 354388 w 496465"/>
              <a:gd name="connsiteY15" fmla="*/ 90331 h 496436"/>
              <a:gd name="connsiteX16" fmla="*/ 486279 w 496465"/>
              <a:gd name="connsiteY16" fmla="*/ 43 h 496436"/>
              <a:gd name="connsiteX17" fmla="*/ 496394 w 496465"/>
              <a:gd name="connsiteY17" fmla="*/ 10138 h 496436"/>
              <a:gd name="connsiteX18" fmla="*/ 368909 w 496465"/>
              <a:gd name="connsiteY18" fmla="*/ 287511 h 496436"/>
              <a:gd name="connsiteX19" fmla="*/ 292972 w 496465"/>
              <a:gd name="connsiteY19" fmla="*/ 466732 h 496436"/>
              <a:gd name="connsiteX20" fmla="*/ 284967 w 496465"/>
              <a:gd name="connsiteY20" fmla="*/ 470062 h 496436"/>
              <a:gd name="connsiteX21" fmla="*/ 282009 w 496465"/>
              <a:gd name="connsiteY21" fmla="*/ 469607 h 496436"/>
              <a:gd name="connsiteX22" fmla="*/ 274686 w 496465"/>
              <a:gd name="connsiteY22" fmla="*/ 461622 h 496436"/>
              <a:gd name="connsiteX23" fmla="*/ 263267 w 496465"/>
              <a:gd name="connsiteY23" fmla="*/ 381900 h 496436"/>
              <a:gd name="connsiteX24" fmla="*/ 252242 w 496465"/>
              <a:gd name="connsiteY24" fmla="*/ 391746 h 496436"/>
              <a:gd name="connsiteX25" fmla="*/ 245354 w 496465"/>
              <a:gd name="connsiteY25" fmla="*/ 394373 h 496436"/>
              <a:gd name="connsiteX26" fmla="*/ 238031 w 496465"/>
              <a:gd name="connsiteY26" fmla="*/ 391353 h 496436"/>
              <a:gd name="connsiteX27" fmla="*/ 105084 w 496465"/>
              <a:gd name="connsiteY27" fmla="*/ 258407 h 496436"/>
              <a:gd name="connsiteX28" fmla="*/ 104671 w 496465"/>
              <a:gd name="connsiteY28" fmla="*/ 244196 h 496436"/>
              <a:gd name="connsiteX29" fmla="*/ 114517 w 496465"/>
              <a:gd name="connsiteY29" fmla="*/ 233170 h 496436"/>
              <a:gd name="connsiteX30" fmla="*/ 34795 w 496465"/>
              <a:gd name="connsiteY30" fmla="*/ 221752 h 496436"/>
              <a:gd name="connsiteX31" fmla="*/ 26438 w 496465"/>
              <a:gd name="connsiteY31" fmla="*/ 214739 h 496436"/>
              <a:gd name="connsiteX32" fmla="*/ 29003 w 496465"/>
              <a:gd name="connsiteY32" fmla="*/ 204148 h 496436"/>
              <a:gd name="connsiteX33" fmla="*/ 208885 w 496465"/>
              <a:gd name="connsiteY33" fmla="*/ 127550 h 496436"/>
              <a:gd name="connsiteX34" fmla="*/ 486279 w 496465"/>
              <a:gd name="connsiteY34" fmla="*/ 43 h 49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6465" h="496436">
                <a:moveTo>
                  <a:pt x="101550" y="330985"/>
                </a:moveTo>
                <a:cubicBezTo>
                  <a:pt x="117920" y="330982"/>
                  <a:pt x="134293" y="337209"/>
                  <a:pt x="146766" y="349672"/>
                </a:cubicBezTo>
                <a:cubicBezTo>
                  <a:pt x="171692" y="374598"/>
                  <a:pt x="171692" y="415163"/>
                  <a:pt x="146766" y="440089"/>
                </a:cubicBezTo>
                <a:cubicBezTo>
                  <a:pt x="124632" y="462222"/>
                  <a:pt x="24638" y="492610"/>
                  <a:pt x="13323" y="496002"/>
                </a:cubicBezTo>
                <a:cubicBezTo>
                  <a:pt x="12330" y="496292"/>
                  <a:pt x="11337" y="496436"/>
                  <a:pt x="10344" y="496436"/>
                </a:cubicBezTo>
                <a:cubicBezTo>
                  <a:pt x="7634" y="496436"/>
                  <a:pt x="5007" y="495381"/>
                  <a:pt x="3021" y="493396"/>
                </a:cubicBezTo>
                <a:cubicBezTo>
                  <a:pt x="353" y="490706"/>
                  <a:pt x="-661" y="486756"/>
                  <a:pt x="436" y="483115"/>
                </a:cubicBezTo>
                <a:cubicBezTo>
                  <a:pt x="3828" y="471800"/>
                  <a:pt x="34215" y="371806"/>
                  <a:pt x="56349" y="349672"/>
                </a:cubicBezTo>
                <a:cubicBezTo>
                  <a:pt x="68812" y="337219"/>
                  <a:pt x="85180" y="330988"/>
                  <a:pt x="101550" y="330985"/>
                </a:cubicBezTo>
                <a:close/>
                <a:moveTo>
                  <a:pt x="354388" y="90331"/>
                </a:moveTo>
                <a:cubicBezTo>
                  <a:pt x="341144" y="90331"/>
                  <a:pt x="327900" y="95373"/>
                  <a:pt x="317815" y="105457"/>
                </a:cubicBezTo>
                <a:cubicBezTo>
                  <a:pt x="297668" y="125626"/>
                  <a:pt x="297668" y="158433"/>
                  <a:pt x="317815" y="178602"/>
                </a:cubicBezTo>
                <a:cubicBezTo>
                  <a:pt x="327889" y="188676"/>
                  <a:pt x="341128" y="193723"/>
                  <a:pt x="354388" y="193723"/>
                </a:cubicBezTo>
                <a:cubicBezTo>
                  <a:pt x="367647" y="193723"/>
                  <a:pt x="380886" y="188676"/>
                  <a:pt x="390960" y="178602"/>
                </a:cubicBezTo>
                <a:cubicBezTo>
                  <a:pt x="411128" y="158454"/>
                  <a:pt x="411128" y="125626"/>
                  <a:pt x="390960" y="105457"/>
                </a:cubicBezTo>
                <a:cubicBezTo>
                  <a:pt x="380876" y="95373"/>
                  <a:pt x="367632" y="90331"/>
                  <a:pt x="354388" y="90331"/>
                </a:cubicBezTo>
                <a:close/>
                <a:moveTo>
                  <a:pt x="486279" y="43"/>
                </a:moveTo>
                <a:cubicBezTo>
                  <a:pt x="491802" y="188"/>
                  <a:pt x="496250" y="4636"/>
                  <a:pt x="496394" y="10138"/>
                </a:cubicBezTo>
                <a:cubicBezTo>
                  <a:pt x="498649" y="106926"/>
                  <a:pt x="447576" y="217408"/>
                  <a:pt x="368909" y="287511"/>
                </a:cubicBezTo>
                <a:cubicBezTo>
                  <a:pt x="367647" y="354367"/>
                  <a:pt x="340239" y="419465"/>
                  <a:pt x="292972" y="466732"/>
                </a:cubicBezTo>
                <a:cubicBezTo>
                  <a:pt x="290903" y="468780"/>
                  <a:pt x="287904" y="470062"/>
                  <a:pt x="284967" y="470062"/>
                </a:cubicBezTo>
                <a:cubicBezTo>
                  <a:pt x="283953" y="470062"/>
                  <a:pt x="282960" y="469917"/>
                  <a:pt x="282009" y="469607"/>
                </a:cubicBezTo>
                <a:cubicBezTo>
                  <a:pt x="278306" y="468366"/>
                  <a:pt x="275244" y="465511"/>
                  <a:pt x="274686" y="461622"/>
                </a:cubicBezTo>
                <a:lnTo>
                  <a:pt x="263267" y="381900"/>
                </a:lnTo>
                <a:lnTo>
                  <a:pt x="252242" y="391746"/>
                </a:lnTo>
                <a:cubicBezTo>
                  <a:pt x="250277" y="393505"/>
                  <a:pt x="247815" y="394373"/>
                  <a:pt x="245354" y="394373"/>
                </a:cubicBezTo>
                <a:cubicBezTo>
                  <a:pt x="242685" y="394373"/>
                  <a:pt x="240038" y="393360"/>
                  <a:pt x="238031" y="391353"/>
                </a:cubicBezTo>
                <a:lnTo>
                  <a:pt x="105084" y="258407"/>
                </a:lnTo>
                <a:cubicBezTo>
                  <a:pt x="101196" y="254518"/>
                  <a:pt x="101009" y="248292"/>
                  <a:pt x="104671" y="244196"/>
                </a:cubicBezTo>
                <a:lnTo>
                  <a:pt x="114517" y="233170"/>
                </a:lnTo>
                <a:lnTo>
                  <a:pt x="34795" y="221752"/>
                </a:lnTo>
                <a:cubicBezTo>
                  <a:pt x="30906" y="221193"/>
                  <a:pt x="27679" y="218484"/>
                  <a:pt x="26438" y="214739"/>
                </a:cubicBezTo>
                <a:cubicBezTo>
                  <a:pt x="25217" y="211016"/>
                  <a:pt x="26210" y="206900"/>
                  <a:pt x="29003" y="204148"/>
                </a:cubicBezTo>
                <a:cubicBezTo>
                  <a:pt x="76931" y="156220"/>
                  <a:pt x="142029" y="128811"/>
                  <a:pt x="208885" y="127550"/>
                </a:cubicBezTo>
                <a:cubicBezTo>
                  <a:pt x="278844" y="48965"/>
                  <a:pt x="389367" y="-1694"/>
                  <a:pt x="486279" y="43"/>
                </a:cubicBezTo>
                <a:close/>
              </a:path>
            </a:pathLst>
          </a:custGeom>
          <a:gradFill>
            <a:gsLst>
              <a:gs pos="33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19000"/>
                </a:schemeClr>
              </a:gs>
            </a:gsLst>
            <a:lin ang="6000000" scaled="0"/>
          </a:gra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dirty="0"/>
          </a:p>
        </p:txBody>
      </p:sp>
      <p:sp>
        <p:nvSpPr>
          <p:cNvPr id="11" name="titulo1">
            <a:extLst>
              <a:ext uri="{FF2B5EF4-FFF2-40B4-BE49-F238E27FC236}">
                <a16:creationId xmlns:a16="http://schemas.microsoft.com/office/drawing/2014/main" id="{B930A0ED-A430-499D-803D-2DAA3001FC66}"/>
              </a:ext>
            </a:extLst>
          </p:cNvPr>
          <p:cNvSpPr txBox="1"/>
          <p:nvPr/>
        </p:nvSpPr>
        <p:spPr>
          <a:xfrm>
            <a:off x="1634836" y="1858980"/>
            <a:ext cx="9127213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 algn="ctr">
              <a:tabLst>
                <a:tab pos="1612900" algn="l"/>
              </a:tabLst>
            </a:pPr>
            <a:r>
              <a:rPr lang="pt-BR" sz="8800" spc="-300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UNION FACILITIES</a:t>
            </a:r>
          </a:p>
        </p:txBody>
      </p:sp>
      <p:sp>
        <p:nvSpPr>
          <p:cNvPr id="12" name="legenda">
            <a:extLst>
              <a:ext uri="{FF2B5EF4-FFF2-40B4-BE49-F238E27FC236}">
                <a16:creationId xmlns:a16="http://schemas.microsoft.com/office/drawing/2014/main" id="{7D440AE0-5377-4E8A-95A7-09C3EDC64452}"/>
              </a:ext>
            </a:extLst>
          </p:cNvPr>
          <p:cNvSpPr txBox="1"/>
          <p:nvPr/>
        </p:nvSpPr>
        <p:spPr>
          <a:xfrm>
            <a:off x="2651768" y="3729087"/>
            <a:ext cx="6888464" cy="125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defRPr sz="1400">
                <a:solidFill>
                  <a:srgbClr val="363D6E"/>
                </a:solidFill>
              </a:defRPr>
            </a:lvl1pPr>
          </a:lstStyle>
          <a:p>
            <a:pPr algn="ctr"/>
            <a:r>
              <a:rPr lang="pt-BR" sz="2800" dirty="0">
                <a:solidFill>
                  <a:schemeClr val="bg1"/>
                </a:solidFill>
              </a:rPr>
              <a:t>Uma Empresa, TODAS soluções para</a:t>
            </a:r>
          </a:p>
          <a:p>
            <a:pPr algn="ctr"/>
            <a:r>
              <a:rPr lang="pt-BR" sz="2800" dirty="0">
                <a:solidFill>
                  <a:srgbClr val="00B050"/>
                </a:solidFill>
              </a:rPr>
              <a:t>Seu Negócio e Sua Residência!</a:t>
            </a:r>
          </a:p>
        </p:txBody>
      </p:sp>
    </p:spTree>
    <p:extLst>
      <p:ext uri="{BB962C8B-B14F-4D97-AF65-F5344CB8AC3E}">
        <p14:creationId xmlns:p14="http://schemas.microsoft.com/office/powerpoint/2010/main" val="121327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9633">
        <p:wipe/>
      </p:transition>
    </mc:Choice>
    <mc:Fallback>
      <p:transition advClick="0" advTm="9633">
        <p:wip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367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2.59259E-6 L -0.0056 1.61227 " pathEditMode="relative" rAng="0" ptsTypes="AA">
                                          <p:cBhvr>
                                            <p:cTn id="16" dur="3585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0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1533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56 -1.62315 L 1.45833E-6 -2.59259E-6 " pathEditMode="relative" rAng="0" ptsTypes="AA">
                                          <p:cBhvr>
                                            <p:cTn id="18" dur="3196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192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3.7037E-7 L -0.00768 2.21852 " pathEditMode="relative" rAng="0" ptsTypes="AA">
                                          <p:cBhvr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" y="1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200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69 -2.00138 L 1.45833E-6 -4.44444E-6 " pathEditMode="relative" rAng="0" ptsTypes="AA">
                                          <p:cBhvr>
                                            <p:cTn id="22" dur="2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" y="1000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13" grpId="0" animBg="1"/>
          <p:bldP spid="35" grpId="0" animBg="1"/>
          <p:bldP spid="35" grpId="1" animBg="1"/>
          <p:bldP spid="11" grpId="0"/>
          <p:bldP spid="11" grpId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367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2.59259E-6 L -0.0056 1.61227 " pathEditMode="relative" rAng="0" ptsTypes="AA">
                                          <p:cBhvr>
                                            <p:cTn id="16" dur="3585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06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1533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56 -1.62315 L 1.45833E-6 -2.59259E-6 " pathEditMode="relative" rAng="0" ptsTypes="AA">
                                          <p:cBhvr>
                                            <p:cTn id="18" dur="3196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6" y="8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192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1.66667E-6 3.7037E-7 L -0.00768 2.21852 " pathEditMode="relative" rAng="0" ptsTypes="AA">
                                          <p:cBhvr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" y="1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2000" accel="45000" decel="55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.0069 -2.00138 L 1.45833E-6 -4.44444E-6 " pathEditMode="relative" rAng="0" ptsTypes="AA">
                                          <p:cBhvr>
                                            <p:cTn id="22" dur="25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" y="1000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13" grpId="0" animBg="1"/>
          <p:bldP spid="35" grpId="0" animBg="1"/>
          <p:bldP spid="35" grpId="1" animBg="1"/>
          <p:bldP spid="11" grpId="0"/>
          <p:bldP spid="11" grpId="1"/>
          <p:bldP spid="1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A9FB6F-646C-4618-9FC6-6F40D9D2670A}"/>
              </a:ext>
            </a:extLst>
          </p:cNvPr>
          <p:cNvGrpSpPr/>
          <p:nvPr/>
        </p:nvGrpSpPr>
        <p:grpSpPr>
          <a:xfrm>
            <a:off x="6222487" y="2867926"/>
            <a:ext cx="5456894" cy="2440288"/>
            <a:chOff x="5553373" y="2913112"/>
            <a:chExt cx="2683123" cy="2398244"/>
          </a:xfrm>
        </p:grpSpPr>
        <p:sp useBgFill="1"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5CCBA86-476E-4C22-9FF1-9965F3055659}"/>
                </a:ext>
              </a:extLst>
            </p:cNvPr>
            <p:cNvSpPr/>
            <p:nvPr/>
          </p:nvSpPr>
          <p:spPr>
            <a:xfrm>
              <a:off x="5553373" y="2913112"/>
              <a:ext cx="2683123" cy="2398244"/>
            </a:xfrm>
            <a:prstGeom prst="roundRect">
              <a:avLst>
                <a:gd name="adj" fmla="val 9470"/>
              </a:avLst>
            </a:prstGeom>
            <a:solidFill>
              <a:srgbClr val="ECF0F3"/>
            </a:solidFill>
            <a:ln w="4445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6108B8-DDB2-4CCF-A05E-1C9FD89B3EBE}"/>
                </a:ext>
              </a:extLst>
            </p:cNvPr>
            <p:cNvSpPr txBox="1"/>
            <p:nvPr/>
          </p:nvSpPr>
          <p:spPr>
            <a:xfrm>
              <a:off x="5661140" y="2956561"/>
              <a:ext cx="1913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Rajdhani" panose="02000000000000000000" pitchFamily="2" charset="0"/>
                </a:rPr>
                <a:t>Proposição</a:t>
              </a:r>
              <a:endPara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Rajdhani" panose="02000000000000000000" pitchFamily="2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F5890A3-0413-4F17-90E2-DF272E7E5C7A}"/>
                </a:ext>
              </a:extLst>
            </p:cNvPr>
            <p:cNvSpPr/>
            <p:nvPr/>
          </p:nvSpPr>
          <p:spPr>
            <a:xfrm>
              <a:off x="5608276" y="3594473"/>
              <a:ext cx="2564759" cy="1243616"/>
            </a:xfrm>
            <a:prstGeom prst="roundRect">
              <a:avLst>
                <a:gd name="adj" fmla="val 50000"/>
              </a:avLst>
            </a:prstGeom>
            <a:solidFill>
              <a:srgbClr val="ECF0F3"/>
            </a:solidFill>
            <a:ln w="3810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 smtClean="0">
                  <a:solidFill>
                    <a:srgbClr val="00B050"/>
                  </a:solidFill>
                </a:rPr>
                <a:t>Monitoramento contínuo do nível CO2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 smtClean="0">
                  <a:solidFill>
                    <a:srgbClr val="00B050"/>
                  </a:solidFill>
                </a:rPr>
                <a:t>Alertas para o gerente do local quando estiver próximo ou acima do nível aceitável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 smtClean="0">
                  <a:solidFill>
                    <a:srgbClr val="00B050"/>
                  </a:solidFill>
                </a:rPr>
                <a:t>Possibilidade de vincular ao sistema HVAC</a:t>
              </a:r>
              <a:endParaRPr lang="pt-BR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952B043-BBBE-4708-9B03-AB3F27405860}"/>
              </a:ext>
            </a:extLst>
          </p:cNvPr>
          <p:cNvGrpSpPr/>
          <p:nvPr/>
        </p:nvGrpSpPr>
        <p:grpSpPr>
          <a:xfrm>
            <a:off x="327880" y="340323"/>
            <a:ext cx="11152909" cy="923330"/>
            <a:chOff x="1320218" y="763055"/>
            <a:chExt cx="9335495" cy="92333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B68C3-19AB-4E4A-B8AF-656EBE06E359}"/>
                </a:ext>
              </a:extLst>
            </p:cNvPr>
            <p:cNvSpPr txBox="1"/>
            <p:nvPr/>
          </p:nvSpPr>
          <p:spPr>
            <a:xfrm>
              <a:off x="1320218" y="763055"/>
              <a:ext cx="9335495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Nível de CO2 nos ambientes</a:t>
              </a:r>
              <a:endParaRPr lang="pt-BR" sz="5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877DCF-007E-45FF-9902-36494203F888}"/>
                </a:ext>
              </a:extLst>
            </p:cNvPr>
            <p:cNvCxnSpPr>
              <a:cxnSpLocks/>
            </p:cNvCxnSpPr>
            <p:nvPr/>
          </p:nvCxnSpPr>
          <p:spPr>
            <a:xfrm>
              <a:off x="5299901" y="834366"/>
              <a:ext cx="1592199" cy="0"/>
            </a:xfrm>
            <a:prstGeom prst="line">
              <a:avLst/>
            </a:prstGeom>
            <a:ln w="44450" cap="rnd">
              <a:gradFill flip="none" rotWithShape="1">
                <a:gsLst>
                  <a:gs pos="0">
                    <a:schemeClr val="accent1"/>
                  </a:gs>
                  <a:gs pos="55000">
                    <a:schemeClr val="accent4"/>
                  </a:gs>
                  <a:gs pos="100000">
                    <a:schemeClr val="accent6"/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D61022BA-93C7-3372-E4FF-E17FF7D86F6D}"/>
              </a:ext>
            </a:extLst>
          </p:cNvPr>
          <p:cNvGrpSpPr/>
          <p:nvPr/>
        </p:nvGrpSpPr>
        <p:grpSpPr>
          <a:xfrm>
            <a:off x="121487" y="1334964"/>
            <a:ext cx="5782848" cy="5402720"/>
            <a:chOff x="1048393" y="2442397"/>
            <a:chExt cx="4049486" cy="31016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76F0F5-49DE-4A14-979A-0758110407DA}"/>
                </a:ext>
              </a:extLst>
            </p:cNvPr>
            <p:cNvGrpSpPr/>
            <p:nvPr/>
          </p:nvGrpSpPr>
          <p:grpSpPr>
            <a:xfrm>
              <a:off x="1048393" y="2442397"/>
              <a:ext cx="4049486" cy="3101664"/>
              <a:chOff x="1048393" y="2442397"/>
              <a:chExt cx="4049486" cy="3101664"/>
            </a:xfrm>
          </p:grpSpPr>
          <p:sp useBgFill="1">
            <p:nvSpPr>
              <p:cNvPr id="8" name="Rectangle: Rounded Corners 21">
                <a:extLst>
                  <a:ext uri="{FF2B5EF4-FFF2-40B4-BE49-F238E27FC236}">
                    <a16:creationId xmlns:a16="http://schemas.microsoft.com/office/drawing/2014/main" id="{BC924C69-B9C8-40D9-B1FB-DC4A87FC438C}"/>
                  </a:ext>
                </a:extLst>
              </p:cNvPr>
              <p:cNvSpPr/>
              <p:nvPr/>
            </p:nvSpPr>
            <p:spPr>
              <a:xfrm>
                <a:off x="1048393" y="2442397"/>
                <a:ext cx="4049486" cy="3101664"/>
              </a:xfrm>
              <a:prstGeom prst="roundRect">
                <a:avLst>
                  <a:gd name="adj" fmla="val 9297"/>
                </a:avLst>
              </a:prstGeom>
              <a:solidFill>
                <a:srgbClr val="ECF0F3"/>
              </a:solidFill>
              <a:ln w="44450">
                <a:gradFill>
                  <a:gsLst>
                    <a:gs pos="2000">
                      <a:schemeClr val="accent1"/>
                    </a:gs>
                    <a:gs pos="23000">
                      <a:schemeClr val="accent2"/>
                    </a:gs>
                    <a:gs pos="82000">
                      <a:schemeClr val="accent5"/>
                    </a:gs>
                    <a:gs pos="63715">
                      <a:schemeClr val="accent4"/>
                    </a:gs>
                    <a:gs pos="41000">
                      <a:schemeClr val="accent3"/>
                    </a:gs>
                    <a:gs pos="100000">
                      <a:schemeClr val="accent6"/>
                    </a:gs>
                  </a:gsLst>
                  <a:lin ang="5400000" scaled="1"/>
                </a:gradFill>
              </a:ln>
              <a:effectLst>
                <a:outerShdw blurRad="279400" dist="190500" dir="2760000" algn="tl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4E2377-4252-45FC-9125-B63781BE69AE}"/>
                  </a:ext>
                </a:extLst>
              </p:cNvPr>
              <p:cNvSpPr txBox="1"/>
              <p:nvPr/>
            </p:nvSpPr>
            <p:spPr>
              <a:xfrm>
                <a:off x="1231461" y="2534638"/>
                <a:ext cx="2650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pt-BR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Saturação &gt; 1000 </a:t>
                </a:r>
                <a:r>
                  <a:rPr lang="pt-BR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ppm</a:t>
                </a:r>
                <a:endParaRPr lang="pt-B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8C7ABA4-B05B-48CC-9FF1-5AA8A16D942B}"/>
                  </a:ext>
                </a:extLst>
              </p:cNvPr>
              <p:cNvGrpSpPr/>
              <p:nvPr/>
            </p:nvGrpSpPr>
            <p:grpSpPr>
              <a:xfrm>
                <a:off x="1337486" y="3204944"/>
                <a:ext cx="3635295" cy="2103270"/>
                <a:chOff x="1195516" y="2849344"/>
                <a:chExt cx="3635295" cy="210327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353BBDD-BB6F-4913-8EF5-C1288202B879}"/>
                    </a:ext>
                  </a:extLst>
                </p:cNvPr>
                <p:cNvSpPr txBox="1"/>
                <p:nvPr/>
              </p:nvSpPr>
              <p:spPr>
                <a:xfrm>
                  <a:off x="1195516" y="4690619"/>
                  <a:ext cx="479493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-200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319BA2-1E0E-4252-8B64-9EDD0311F18B}"/>
                    </a:ext>
                  </a:extLst>
                </p:cNvPr>
                <p:cNvSpPr txBox="1"/>
                <p:nvPr/>
              </p:nvSpPr>
              <p:spPr>
                <a:xfrm>
                  <a:off x="1195516" y="4322364"/>
                  <a:ext cx="470532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-100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64BAF9B-F171-4490-952B-84E39797583D}"/>
                    </a:ext>
                  </a:extLst>
                </p:cNvPr>
                <p:cNvSpPr txBox="1"/>
                <p:nvPr/>
              </p:nvSpPr>
              <p:spPr>
                <a:xfrm>
                  <a:off x="1228067" y="3954109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C0ABD1-8D22-41ED-95C4-CE6F55F7009E}"/>
                    </a:ext>
                  </a:extLst>
                </p:cNvPr>
                <p:cNvSpPr txBox="1"/>
                <p:nvPr/>
              </p:nvSpPr>
              <p:spPr>
                <a:xfrm>
                  <a:off x="1228067" y="3585854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100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C910FA-9958-4ED9-B1B1-C0D4F0A31F1B}"/>
                    </a:ext>
                  </a:extLst>
                </p:cNvPr>
                <p:cNvSpPr txBox="1"/>
                <p:nvPr/>
              </p:nvSpPr>
              <p:spPr>
                <a:xfrm>
                  <a:off x="1228067" y="3217599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200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7C95A2-7561-46F1-B297-00C99F9BD4F9}"/>
                    </a:ext>
                  </a:extLst>
                </p:cNvPr>
                <p:cNvSpPr txBox="1"/>
                <p:nvPr/>
              </p:nvSpPr>
              <p:spPr>
                <a:xfrm>
                  <a:off x="1228067" y="2849344"/>
                  <a:ext cx="437981" cy="261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d-ID"/>
                  </a:defPPr>
                  <a:lvl1pPr>
                    <a:lnSpc>
                      <a:spcPct val="130000"/>
                    </a:lnSpc>
                    <a:spcAft>
                      <a:spcPts val="600"/>
                    </a:spcAft>
                    <a:defRPr sz="1200">
                      <a:solidFill>
                        <a:schemeClr val="bg1">
                          <a:lumMod val="6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</a:lstStyle>
                <a:p>
                  <a:pPr algn="r"/>
                  <a:r>
                    <a:rPr lang="pt-BR" sz="9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</a:rPr>
                    <a:t>300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1914D7F-BD27-4CE7-8C81-237AB56EC9AF}"/>
                    </a:ext>
                  </a:extLst>
                </p:cNvPr>
                <p:cNvGrpSpPr/>
                <p:nvPr/>
              </p:nvGrpSpPr>
              <p:grpSpPr>
                <a:xfrm>
                  <a:off x="1784882" y="2997996"/>
                  <a:ext cx="3045929" cy="1841317"/>
                  <a:chOff x="2026508" y="2249698"/>
                  <a:chExt cx="5263292" cy="1976405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6303A954-7972-4BF5-A846-5A0B9E143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3435541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C0CE3FEC-31BE-4176-983D-13E1C21CC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3830822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3DEE407-B18F-4093-B530-1F9C07A4D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4226103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1797C333-1AA3-4318-BE92-6F8A88C1D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3040260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A5276DE7-13E1-49EA-820E-AC31E2DD8F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2644979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56E1396-DB36-4471-B371-88CD7F9F6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508" y="2249698"/>
                    <a:ext cx="5263292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AEC597C-1CE6-431F-A6C4-B55990C378FE}"/>
                    </a:ext>
                  </a:extLst>
                </p:cNvPr>
                <p:cNvGrpSpPr/>
                <p:nvPr/>
              </p:nvGrpSpPr>
              <p:grpSpPr>
                <a:xfrm>
                  <a:off x="2095324" y="3056548"/>
                  <a:ext cx="183606" cy="1419834"/>
                  <a:chOff x="8443033" y="3718326"/>
                  <a:chExt cx="1101471" cy="1823809"/>
                </a:xfrm>
              </p:grpSpPr>
              <p:sp useBgFill="1">
                <p:nvSpPr>
                  <p:cNvPr id="41" name="Rectangle: Rounded Corners 21">
                    <a:extLst>
                      <a:ext uri="{FF2B5EF4-FFF2-40B4-BE49-F238E27FC236}">
                        <a16:creationId xmlns:a16="http://schemas.microsoft.com/office/drawing/2014/main" id="{D4EDA3AB-4FD5-4157-9FE3-EA1BCF038FA8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42" name="Rectangle: Rounded Corners 22">
                    <a:extLst>
                      <a:ext uri="{FF2B5EF4-FFF2-40B4-BE49-F238E27FC236}">
                        <a16:creationId xmlns:a16="http://schemas.microsoft.com/office/drawing/2014/main" id="{41E89C04-22BF-47F3-A0EE-6923458991A0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7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0" name="Rectangle: Rounded Corners 21">
                  <a:extLst>
                    <a:ext uri="{FF2B5EF4-FFF2-40B4-BE49-F238E27FC236}">
                      <a16:creationId xmlns:a16="http://schemas.microsoft.com/office/drawing/2014/main" id="{1EE883F0-DB70-4860-8ECB-2A97831E4506}"/>
                    </a:ext>
                  </a:extLst>
                </p:cNvPr>
                <p:cNvSpPr/>
                <p:nvPr/>
              </p:nvSpPr>
              <p:spPr>
                <a:xfrm rot="10800000">
                  <a:off x="2128784" y="3751928"/>
                  <a:ext cx="116686" cy="6777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24D574B-59B5-411B-BFF5-6E655583667F}"/>
                    </a:ext>
                  </a:extLst>
                </p:cNvPr>
                <p:cNvGrpSpPr/>
                <p:nvPr/>
              </p:nvGrpSpPr>
              <p:grpSpPr>
                <a:xfrm>
                  <a:off x="2428098" y="3282835"/>
                  <a:ext cx="183606" cy="1419834"/>
                  <a:chOff x="8443033" y="3718326"/>
                  <a:chExt cx="1101471" cy="1823808"/>
                </a:xfrm>
              </p:grpSpPr>
              <p:sp useBgFill="1">
                <p:nvSpPr>
                  <p:cNvPr id="39" name="Rectangle: Rounded Corners 21">
                    <a:extLst>
                      <a:ext uri="{FF2B5EF4-FFF2-40B4-BE49-F238E27FC236}">
                        <a16:creationId xmlns:a16="http://schemas.microsoft.com/office/drawing/2014/main" id="{0A14C68E-4463-4230-A616-D51BD290F343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40" name="Rectangle: Rounded Corners 22">
                    <a:extLst>
                      <a:ext uri="{FF2B5EF4-FFF2-40B4-BE49-F238E27FC236}">
                        <a16:creationId xmlns:a16="http://schemas.microsoft.com/office/drawing/2014/main" id="{5FB26A1C-860E-4D38-B2C9-5B13E9DEF71D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700854FE-7542-4A86-8C2E-7E0EE68D511D}"/>
                    </a:ext>
                  </a:extLst>
                </p:cNvPr>
                <p:cNvSpPr/>
                <p:nvPr/>
              </p:nvSpPr>
              <p:spPr>
                <a:xfrm rot="10800000">
                  <a:off x="2461558" y="3559048"/>
                  <a:ext cx="116686" cy="10968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8C4D6FD-3EAD-4DED-AF90-A6A450C31C62}"/>
                    </a:ext>
                  </a:extLst>
                </p:cNvPr>
                <p:cNvGrpSpPr/>
                <p:nvPr/>
              </p:nvGrpSpPr>
              <p:grpSpPr>
                <a:xfrm>
                  <a:off x="2747561" y="2985558"/>
                  <a:ext cx="183606" cy="1153614"/>
                  <a:chOff x="8443033" y="3718326"/>
                  <a:chExt cx="1101471" cy="1823808"/>
                </a:xfrm>
              </p:grpSpPr>
              <p:sp useBgFill="1">
                <p:nvSpPr>
                  <p:cNvPr id="37" name="Rectangle: Rounded Corners 21">
                    <a:extLst>
                      <a:ext uri="{FF2B5EF4-FFF2-40B4-BE49-F238E27FC236}">
                        <a16:creationId xmlns:a16="http://schemas.microsoft.com/office/drawing/2014/main" id="{9363F089-B3A8-4923-9C6D-1F35DFD71634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8" name="Rectangle: Rounded Corners 22">
                    <a:extLst>
                      <a:ext uri="{FF2B5EF4-FFF2-40B4-BE49-F238E27FC236}">
                        <a16:creationId xmlns:a16="http://schemas.microsoft.com/office/drawing/2014/main" id="{2993349A-62A7-4147-B1C2-C2E1D62B9565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4" name="Rectangle: Rounded Corners 21">
                  <a:extLst>
                    <a:ext uri="{FF2B5EF4-FFF2-40B4-BE49-F238E27FC236}">
                      <a16:creationId xmlns:a16="http://schemas.microsoft.com/office/drawing/2014/main" id="{2818B4CB-8E1B-4EEE-991E-7B543AFECDF9}"/>
                    </a:ext>
                  </a:extLst>
                </p:cNvPr>
                <p:cNvSpPr/>
                <p:nvPr/>
              </p:nvSpPr>
              <p:spPr>
                <a:xfrm rot="10800000">
                  <a:off x="2781020" y="3637629"/>
                  <a:ext cx="116686" cy="4635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62FB-8348-4D24-9A43-73013F684489}"/>
                    </a:ext>
                  </a:extLst>
                </p:cNvPr>
                <p:cNvGrpSpPr/>
                <p:nvPr/>
              </p:nvGrpSpPr>
              <p:grpSpPr>
                <a:xfrm>
                  <a:off x="3096307" y="3205632"/>
                  <a:ext cx="183606" cy="1419834"/>
                  <a:chOff x="8443033" y="3718326"/>
                  <a:chExt cx="1101471" cy="1823808"/>
                </a:xfrm>
              </p:grpSpPr>
              <p:sp useBgFill="1">
                <p:nvSpPr>
                  <p:cNvPr id="35" name="Rectangle: Rounded Corners 21">
                    <a:extLst>
                      <a:ext uri="{FF2B5EF4-FFF2-40B4-BE49-F238E27FC236}">
                        <a16:creationId xmlns:a16="http://schemas.microsoft.com/office/drawing/2014/main" id="{05885FDC-8D36-44DF-804E-B1DFBC3904E4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6" name="Rectangle: Rounded Corners 22">
                    <a:extLst>
                      <a:ext uri="{FF2B5EF4-FFF2-40B4-BE49-F238E27FC236}">
                        <a16:creationId xmlns:a16="http://schemas.microsoft.com/office/drawing/2014/main" id="{CB2C5464-8C4E-4A30-B678-ABCBBA65AFC7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6" name="Rectangle: Rounded Corners 21">
                  <a:extLst>
                    <a:ext uri="{FF2B5EF4-FFF2-40B4-BE49-F238E27FC236}">
                      <a16:creationId xmlns:a16="http://schemas.microsoft.com/office/drawing/2014/main" id="{DC65D734-81B8-4F27-B99D-9EE324E3206D}"/>
                    </a:ext>
                  </a:extLst>
                </p:cNvPr>
                <p:cNvSpPr/>
                <p:nvPr/>
              </p:nvSpPr>
              <p:spPr>
                <a:xfrm rot="10800000">
                  <a:off x="3129767" y="3466178"/>
                  <a:ext cx="116686" cy="11125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6240249-E0B5-4792-B738-46CE24BC9BDB}"/>
                    </a:ext>
                  </a:extLst>
                </p:cNvPr>
                <p:cNvGrpSpPr/>
                <p:nvPr/>
              </p:nvGrpSpPr>
              <p:grpSpPr>
                <a:xfrm>
                  <a:off x="3429082" y="3431918"/>
                  <a:ext cx="183606" cy="1419834"/>
                  <a:chOff x="8443033" y="3718326"/>
                  <a:chExt cx="1101471" cy="1823808"/>
                </a:xfrm>
              </p:grpSpPr>
              <p:sp useBgFill="1">
                <p:nvSpPr>
                  <p:cNvPr id="33" name="Rectangle: Rounded Corners 21">
                    <a:extLst>
                      <a:ext uri="{FF2B5EF4-FFF2-40B4-BE49-F238E27FC236}">
                        <a16:creationId xmlns:a16="http://schemas.microsoft.com/office/drawing/2014/main" id="{307955B9-D8A7-4886-898C-24FBE8259EB9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4" name="Rectangle: Rounded Corners 22">
                    <a:extLst>
                      <a:ext uri="{FF2B5EF4-FFF2-40B4-BE49-F238E27FC236}">
                        <a16:creationId xmlns:a16="http://schemas.microsoft.com/office/drawing/2014/main" id="{B5AFC550-468A-4A5A-AD0A-FCA97A5B54DE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8" name="Rectangle: Rounded Corners 21">
                  <a:extLst>
                    <a:ext uri="{FF2B5EF4-FFF2-40B4-BE49-F238E27FC236}">
                      <a16:creationId xmlns:a16="http://schemas.microsoft.com/office/drawing/2014/main" id="{58F9331E-EC8C-43B9-BAF3-3D429838383A}"/>
                    </a:ext>
                  </a:extLst>
                </p:cNvPr>
                <p:cNvSpPr/>
                <p:nvPr/>
              </p:nvSpPr>
              <p:spPr>
                <a:xfrm rot="10800000">
                  <a:off x="3462541" y="3904328"/>
                  <a:ext cx="116686" cy="9006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1CFB8C1-E429-4F20-B26A-A4B4E0A60D1C}"/>
                    </a:ext>
                  </a:extLst>
                </p:cNvPr>
                <p:cNvGrpSpPr/>
                <p:nvPr/>
              </p:nvGrpSpPr>
              <p:grpSpPr>
                <a:xfrm>
                  <a:off x="3748544" y="3134641"/>
                  <a:ext cx="183606" cy="1153614"/>
                  <a:chOff x="8443033" y="3718326"/>
                  <a:chExt cx="1101471" cy="1823808"/>
                </a:xfrm>
              </p:grpSpPr>
              <p:sp useBgFill="1">
                <p:nvSpPr>
                  <p:cNvPr id="31" name="Rectangle: Rounded Corners 21">
                    <a:extLst>
                      <a:ext uri="{FF2B5EF4-FFF2-40B4-BE49-F238E27FC236}">
                        <a16:creationId xmlns:a16="http://schemas.microsoft.com/office/drawing/2014/main" id="{93C5C606-8CB5-4446-9B18-824FFA9FE833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  <a:effectLst>
                    <a:outerShdw blurRad="406400" dist="228600" dir="2700000" sx="96000" sy="96000" algn="br" rotWithShape="0">
                      <a:schemeClr val="tx1">
                        <a:lumMod val="95000"/>
                        <a:lumOff val="5000"/>
                        <a:alpha val="14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 useBgFill="1">
                <p:nvSpPr>
                  <p:cNvPr id="32" name="Rectangle: Rounded Corners 22">
                    <a:extLst>
                      <a:ext uri="{FF2B5EF4-FFF2-40B4-BE49-F238E27FC236}">
                        <a16:creationId xmlns:a16="http://schemas.microsoft.com/office/drawing/2014/main" id="{4CF79268-7D49-4705-A5F0-24E820FDBDFF}"/>
                      </a:ext>
                    </a:extLst>
                  </p:cNvPr>
                  <p:cNvSpPr/>
                  <p:nvPr/>
                </p:nvSpPr>
                <p:spPr>
                  <a:xfrm>
                    <a:off x="8443033" y="3718326"/>
                    <a:ext cx="1101471" cy="18238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CF0F3"/>
                  </a:solidFill>
                  <a:ln>
                    <a:noFill/>
                  </a:ln>
                  <a:effectLst>
                    <a:innerShdw blurRad="114300" dist="50800" dir="13500000">
                      <a:prstClr val="black">
                        <a:alpha val="18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0" name="Rectangle: Rounded Corners 21">
                  <a:extLst>
                    <a:ext uri="{FF2B5EF4-FFF2-40B4-BE49-F238E27FC236}">
                      <a16:creationId xmlns:a16="http://schemas.microsoft.com/office/drawing/2014/main" id="{65B939E5-6FAC-4753-8C20-5B23B1B78AC2}"/>
                    </a:ext>
                  </a:extLst>
                </p:cNvPr>
                <p:cNvSpPr/>
                <p:nvPr/>
              </p:nvSpPr>
              <p:spPr>
                <a:xfrm rot="10800000">
                  <a:off x="3782005" y="3428366"/>
                  <a:ext cx="116686" cy="82190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64" name="TextBox 52">
              <a:extLst>
                <a:ext uri="{FF2B5EF4-FFF2-40B4-BE49-F238E27FC236}">
                  <a16:creationId xmlns:a16="http://schemas.microsoft.com/office/drawing/2014/main" id="{3E6A0135-691A-58FE-F3A7-B082EC6BAB26}"/>
                </a:ext>
              </a:extLst>
            </p:cNvPr>
            <p:cNvSpPr txBox="1"/>
            <p:nvPr/>
          </p:nvSpPr>
          <p:spPr>
            <a:xfrm>
              <a:off x="1487517" y="2801376"/>
              <a:ext cx="3453902" cy="54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rgbClr val="FF0000"/>
                  </a:solidFill>
                  <a:cs typeface="Rajdhani" panose="02000000000000000000" pitchFamily="2" charset="0"/>
                </a:rPr>
                <a:t>Multa de 2.000 a 1,5 milhão de reais.</a:t>
              </a:r>
            </a:p>
            <a:p>
              <a:pPr algn="ctr"/>
              <a:r>
                <a:rPr lang="pt-BR" sz="1400" dirty="0" smtClean="0">
                  <a:solidFill>
                    <a:schemeClr val="accent1"/>
                  </a:solidFill>
                  <a:cs typeface="Rajdhani" panose="02000000000000000000" pitchFamily="2" charset="0"/>
                </a:rPr>
                <a:t>Detração nas mídias com a marca irresponsável</a:t>
              </a:r>
            </a:p>
            <a:p>
              <a:pPr algn="ctr"/>
              <a:r>
                <a:rPr lang="pt-BR" sz="1400" dirty="0" smtClean="0">
                  <a:solidFill>
                    <a:schemeClr val="accent1"/>
                  </a:solidFill>
                  <a:cs typeface="Rajdhani" panose="02000000000000000000" pitchFamily="2" charset="0"/>
                </a:rPr>
                <a:t>Perdas nos processos trabalhistas</a:t>
              </a:r>
            </a:p>
            <a:p>
              <a:pPr algn="ctr"/>
              <a:r>
                <a:rPr lang="pt-BR" sz="1400" dirty="0" smtClean="0">
                  <a:solidFill>
                    <a:schemeClr val="accent1"/>
                  </a:solidFill>
                  <a:cs typeface="Rajdhani" panose="02000000000000000000" pitchFamily="2" charset="0"/>
                </a:rPr>
                <a:t>Redução na produtividade dos trabalhadores</a:t>
              </a:r>
              <a:endParaRPr lang="pt-BR" sz="1400" dirty="0">
                <a:solidFill>
                  <a:schemeClr val="accent1"/>
                </a:solidFill>
                <a:cs typeface="Rajdhani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20140"/>
      </p:ext>
    </p:extLst>
  </p:cSld>
  <p:clrMapOvr>
    <a:masterClrMapping/>
  </p:clrMapOvr>
  <p:transition spd="slow" advClick="0" advTm="957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877DCF-007E-45FF-9902-36494203F888}"/>
              </a:ext>
            </a:extLst>
          </p:cNvPr>
          <p:cNvCxnSpPr>
            <a:cxnSpLocks/>
          </p:cNvCxnSpPr>
          <p:nvPr/>
        </p:nvCxnSpPr>
        <p:spPr>
          <a:xfrm>
            <a:off x="1021314" y="378408"/>
            <a:ext cx="10161036" cy="0"/>
          </a:xfrm>
          <a:prstGeom prst="line">
            <a:avLst/>
          </a:prstGeom>
          <a:ln w="44450" cap="rnd">
            <a:gradFill flip="none" rotWithShape="1">
              <a:gsLst>
                <a:gs pos="0">
                  <a:schemeClr val="accent1"/>
                </a:gs>
                <a:gs pos="55000">
                  <a:schemeClr val="accent4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utoShape 4" descr="Sala Lotada Bruno Playhard GIF - Sala Lotada Bruno Playhard Playhard -  Discover &amp; Share GIFs"/>
          <p:cNvSpPr>
            <a:spLocks noChangeAspect="1" noChangeArrowheads="1"/>
          </p:cNvSpPr>
          <p:nvPr/>
        </p:nvSpPr>
        <p:spPr bwMode="auto">
          <a:xfrm>
            <a:off x="155575" y="-800100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574257"/>
            <a:ext cx="1852866" cy="1235720"/>
          </a:xfrm>
          <a:prstGeom prst="rect">
            <a:avLst/>
          </a:prstGeom>
        </p:spPr>
      </p:pic>
      <p:sp>
        <p:nvSpPr>
          <p:cNvPr id="79" name="AutoShape 36" descr="Encontre o melhor local para o roteador e melhore o sinal do Wi-Fi"/>
          <p:cNvSpPr>
            <a:spLocks noChangeAspect="1" noChangeArrowheads="1"/>
          </p:cNvSpPr>
          <p:nvPr/>
        </p:nvSpPr>
        <p:spPr bwMode="auto">
          <a:xfrm>
            <a:off x="307974" y="7937"/>
            <a:ext cx="987521" cy="9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1" name="Seta para Baixo 100"/>
          <p:cNvSpPr/>
          <p:nvPr/>
        </p:nvSpPr>
        <p:spPr>
          <a:xfrm>
            <a:off x="10874691" y="11650405"/>
            <a:ext cx="45719" cy="6148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Nuvem 2"/>
          <p:cNvSpPr/>
          <p:nvPr/>
        </p:nvSpPr>
        <p:spPr>
          <a:xfrm>
            <a:off x="2251075" y="613767"/>
            <a:ext cx="1985947" cy="11962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Existem normas que regulam os gases nos ambientes internos!</a:t>
            </a:r>
          </a:p>
          <a:p>
            <a:pPr algn="ctr"/>
            <a:endParaRPr lang="pt-BR" sz="1000" dirty="0"/>
          </a:p>
        </p:txBody>
      </p:sp>
      <p:pic>
        <p:nvPicPr>
          <p:cNvPr id="33" name="Picture 16" descr="Co2 Animated Icon | Free Animated Icon"/>
          <p:cNvPicPr>
            <a:picLocks noChangeAspect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33" y="638674"/>
            <a:ext cx="862841" cy="8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Nuvem 38"/>
          <p:cNvSpPr/>
          <p:nvPr/>
        </p:nvSpPr>
        <p:spPr>
          <a:xfrm>
            <a:off x="5412885" y="486577"/>
            <a:ext cx="1462355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Até 1000 </a:t>
            </a:r>
            <a:r>
              <a:rPr lang="pt-BR" sz="1000" dirty="0" err="1" smtClean="0"/>
              <a:t>ppm</a:t>
            </a:r>
            <a:r>
              <a:rPr lang="pt-BR" sz="1000" dirty="0" smtClean="0"/>
              <a:t> de  CO2 está em conformidade legal! OK!</a:t>
            </a:r>
            <a:endParaRPr lang="pt-BR" sz="1000" dirty="0"/>
          </a:p>
        </p:txBody>
      </p:sp>
      <p:pic>
        <p:nvPicPr>
          <p:cNvPr id="40" name="Picture 6" descr="Sala Lotada Bruno Playhard GIF - Sala Lotada Bruno Playhard Playhard -  Discover &amp; Share GIF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51" y="583141"/>
            <a:ext cx="1147968" cy="91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Agências bancárias têm horário especial de funcionamento nesta segunda -  São Carlos em Rede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606" y="593534"/>
            <a:ext cx="1402140" cy="9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Nuvem 41"/>
          <p:cNvSpPr/>
          <p:nvPr/>
        </p:nvSpPr>
        <p:spPr>
          <a:xfrm>
            <a:off x="8336230" y="529397"/>
            <a:ext cx="1462355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Se entrar muitas pessoas num recinto, o ar se degrada!</a:t>
            </a:r>
            <a:endParaRPr lang="pt-BR" sz="1000" dirty="0"/>
          </a:p>
        </p:txBody>
      </p:sp>
      <p:pic>
        <p:nvPicPr>
          <p:cNvPr id="43" name="Picture 2" descr="Co2 Meio Ambiente Temperatura - GIF gratuito no Pixabay"/>
          <p:cNvPicPr>
            <a:picLocks noChangeAspect="1" noChangeArrowheads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23" y="2014121"/>
            <a:ext cx="546825" cy="5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Pollution Animated Icon | Free ecology and environment Animated Icon"/>
          <p:cNvPicPr>
            <a:picLocks noChangeAspect="1" noChangeArrowheads="1" noCrop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23" y="2705175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eta para Cima 44"/>
          <p:cNvSpPr/>
          <p:nvPr/>
        </p:nvSpPr>
        <p:spPr>
          <a:xfrm>
            <a:off x="3213047" y="2014710"/>
            <a:ext cx="254276" cy="5039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 para Cima 45"/>
          <p:cNvSpPr/>
          <p:nvPr/>
        </p:nvSpPr>
        <p:spPr>
          <a:xfrm>
            <a:off x="3213047" y="2705175"/>
            <a:ext cx="254276" cy="5039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Nuvem 46"/>
          <p:cNvSpPr/>
          <p:nvPr/>
        </p:nvSpPr>
        <p:spPr>
          <a:xfrm>
            <a:off x="307974" y="2014121"/>
            <a:ext cx="1695099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 temperatura  aumenta e a  saturação de CO2  pode ultrapassar o limite!</a:t>
            </a:r>
            <a:endParaRPr lang="pt-BR" sz="1000" dirty="0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72" y="1946493"/>
            <a:ext cx="1877656" cy="629013"/>
          </a:xfrm>
          <a:prstGeom prst="rect">
            <a:avLst/>
          </a:prstGeom>
        </p:spPr>
      </p:pic>
      <p:sp>
        <p:nvSpPr>
          <p:cNvPr id="50" name="Nuvem 49"/>
          <p:cNvSpPr/>
          <p:nvPr/>
        </p:nvSpPr>
        <p:spPr>
          <a:xfrm>
            <a:off x="3624430" y="2014121"/>
            <a:ext cx="1897908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Solução  é o ThermoSafe  CO2, que regula a saturação automaticamente!</a:t>
            </a:r>
            <a:endParaRPr lang="pt-BR" sz="1000" dirty="0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7553" y="2578921"/>
            <a:ext cx="888279" cy="724811"/>
          </a:xfrm>
          <a:prstGeom prst="rect">
            <a:avLst/>
          </a:prstGeom>
        </p:spPr>
      </p:pic>
      <p:sp>
        <p:nvSpPr>
          <p:cNvPr id="53" name="Nuvem 52"/>
          <p:cNvSpPr/>
          <p:nvPr/>
        </p:nvSpPr>
        <p:spPr>
          <a:xfrm>
            <a:off x="7588062" y="1948736"/>
            <a:ext cx="1535729" cy="12603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Por telemetria, os dados do ambiente são enviados para a nuvem!</a:t>
            </a:r>
            <a:endParaRPr lang="pt-BR" sz="1000" dirty="0"/>
          </a:p>
        </p:txBody>
      </p:sp>
      <p:sp>
        <p:nvSpPr>
          <p:cNvPr id="54" name="Nuvem 53"/>
          <p:cNvSpPr/>
          <p:nvPr/>
        </p:nvSpPr>
        <p:spPr>
          <a:xfrm>
            <a:off x="10314899" y="1888456"/>
            <a:ext cx="1537475" cy="12603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Computação na nuvem gerencia o ambiente do recinto</a:t>
            </a:r>
            <a:endParaRPr lang="pt-BR" sz="1000" dirty="0"/>
          </a:p>
        </p:txBody>
      </p:sp>
      <p:pic>
        <p:nvPicPr>
          <p:cNvPr id="55" name="Picture 28" descr="Create a gif for the readme · Issue #78 · leopardslab/clocal 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881" y="2153954"/>
            <a:ext cx="1021124" cy="72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0" descr="Ventilation GIFs - Find &amp; Share on GIPHY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453985"/>
            <a:ext cx="1098525" cy="10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Nuvem 56"/>
          <p:cNvSpPr/>
          <p:nvPr/>
        </p:nvSpPr>
        <p:spPr>
          <a:xfrm>
            <a:off x="1328142" y="3394070"/>
            <a:ext cx="1845866" cy="12357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 sistemas de exaustão e insuflação de ar, o nível de CO2 se normaliza!</a:t>
            </a:r>
            <a:endParaRPr lang="pt-BR" sz="1000" dirty="0"/>
          </a:p>
        </p:txBody>
      </p:sp>
      <p:pic>
        <p:nvPicPr>
          <p:cNvPr id="58" name="Picture 16" descr="Co2 Animated Icon | Free Animated Icon"/>
          <p:cNvPicPr>
            <a:picLocks noChangeAspect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99" y="3398090"/>
            <a:ext cx="605157" cy="6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Seta para Baixo 58"/>
          <p:cNvSpPr/>
          <p:nvPr/>
        </p:nvSpPr>
        <p:spPr>
          <a:xfrm>
            <a:off x="4190948" y="3422650"/>
            <a:ext cx="257197" cy="119119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0" name="Picture 2" descr="Co2 Meio Ambiente Temperatura - GIF gratuito no Pixabay"/>
          <p:cNvPicPr>
            <a:picLocks noChangeAspect="1" noChangeArrowheads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99" y="4106754"/>
            <a:ext cx="546825" cy="5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Nuvem 60"/>
          <p:cNvSpPr/>
          <p:nvPr/>
        </p:nvSpPr>
        <p:spPr>
          <a:xfrm>
            <a:off x="4589737" y="3394070"/>
            <a:ext cx="2039663" cy="12603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O nível de CO2 fica abaixo de 1000 </a:t>
            </a:r>
            <a:r>
              <a:rPr lang="pt-BR" sz="1000" dirty="0" err="1" smtClean="0"/>
              <a:t>ppm</a:t>
            </a:r>
            <a:r>
              <a:rPr lang="pt-BR" sz="1000" dirty="0" smtClean="0"/>
              <a:t>, temperatura reduz. E fica sem as multas pesadas...</a:t>
            </a:r>
            <a:endParaRPr lang="pt-BR" sz="1000" dirty="0"/>
          </a:p>
        </p:txBody>
      </p:sp>
      <p:pic>
        <p:nvPicPr>
          <p:cNvPr id="64" name="Picture 38" descr="Cliente GFR Prohteus Tem CaçaMultas - Brobot"/>
          <p:cNvPicPr>
            <a:picLocks noChangeAspect="1" noChangeArrowheads="1" noCrop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66" y="3420283"/>
            <a:ext cx="861680" cy="13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0" descr="550+ Multa Trafico Ilustraciones de Stock, gráficos ...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370" y="3356880"/>
            <a:ext cx="1454663" cy="14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4" descr="Novo mínimo existencial não deve impactar crédito, diz Febraban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4" y="4088873"/>
            <a:ext cx="1284744" cy="72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6" descr="Ficheiro:Logo.Anvisa.png – Wikipédia, a enciclopédia livre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9" y="3365603"/>
            <a:ext cx="1771852" cy="5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4234" y="3365603"/>
            <a:ext cx="1284744" cy="670129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72961" y="4208051"/>
            <a:ext cx="1771852" cy="589874"/>
          </a:xfrm>
          <a:prstGeom prst="rect">
            <a:avLst/>
          </a:prstGeom>
        </p:spPr>
      </p:pic>
      <p:sp>
        <p:nvSpPr>
          <p:cNvPr id="75" name="Nuvem 74"/>
          <p:cNvSpPr/>
          <p:nvPr/>
        </p:nvSpPr>
        <p:spPr>
          <a:xfrm>
            <a:off x="275663" y="5030843"/>
            <a:ext cx="2619937" cy="149928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Mas tem benefícios para a empresa? Sim! Melhora produtividade, agilidade raciocínio, concentração funcional, melhor satisfação dos clientes</a:t>
            </a:r>
            <a:endParaRPr lang="pt-BR" sz="1000" dirty="0"/>
          </a:p>
        </p:txBody>
      </p:sp>
      <p:pic>
        <p:nvPicPr>
          <p:cNvPr id="2052" name="Picture 4" descr="a group of stick figures holding signs that say you score"/>
          <p:cNvPicPr>
            <a:picLocks noChangeAspect="1" noChangeArrowheads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56" y="5105587"/>
            <a:ext cx="1347143" cy="13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woman is sitting in front of a closet and saying more motivation and more productivity"/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41" y="5105588"/>
            <a:ext cx="1349792" cy="13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Nuvem 75"/>
          <p:cNvSpPr/>
          <p:nvPr/>
        </p:nvSpPr>
        <p:spPr>
          <a:xfrm>
            <a:off x="6161801" y="5073194"/>
            <a:ext cx="2174429" cy="149928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Empresa está em conformidade com as boas práticas ESG e nas metas ODS, Acordo Paris, Protocolo Kyoto...</a:t>
            </a:r>
            <a:endParaRPr lang="pt-BR" sz="1000" dirty="0"/>
          </a:p>
        </p:txBody>
      </p:sp>
      <p:pic>
        <p:nvPicPr>
          <p:cNvPr id="2058" name="Picture 10" descr="#somosesg is written in white on a blue background"/>
          <p:cNvPicPr>
            <a:picLocks noChangeAspect="1" noChangeArrowheads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339" y="4968040"/>
            <a:ext cx="1409122" cy="5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 green background with a white eye and the words 13 accion por el clima on it"/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570" y="4976792"/>
            <a:ext cx="1677973" cy="16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a poster for paris agreement 29 leaders summit glasg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64" name="Picture 16" descr="a poster for paris agreement 29 leaders summit glasgow"/>
          <p:cNvPicPr>
            <a:picLocks noChangeAspect="1" noChangeArrowheads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339" y="5534925"/>
            <a:ext cx="1409122" cy="11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1">
            <a:extLst>
              <a:ext uri="{FF2B5EF4-FFF2-40B4-BE49-F238E27FC236}">
                <a16:creationId xmlns:a16="http://schemas.microsoft.com/office/drawing/2014/main" id="{303B68C3-19AB-4E4A-B8AF-656EBE06E359}"/>
              </a:ext>
            </a:extLst>
          </p:cNvPr>
          <p:cNvSpPr txBox="1"/>
          <p:nvPr/>
        </p:nvSpPr>
        <p:spPr>
          <a:xfrm>
            <a:off x="0" y="-21702"/>
            <a:ext cx="12192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Nível de CO2 nos </a:t>
            </a:r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ambientes fechados – Como aumenta, suas implicações e solução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23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66739">
        <p:fade/>
      </p:transition>
    </mc:Choice>
    <mc:Fallback>
      <p:transition spd="med" advClick="0" advTm="166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5" presetClass="entr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  <p:bldP spid="42" grpId="0" animBg="1"/>
      <p:bldP spid="45" grpId="0" animBg="1"/>
      <p:bldP spid="46" grpId="0" animBg="1"/>
      <p:bldP spid="47" grpId="0" animBg="1"/>
      <p:bldP spid="50" grpId="0" animBg="1"/>
      <p:bldP spid="53" grpId="0" animBg="1"/>
      <p:bldP spid="54" grpId="0" animBg="1"/>
      <p:bldP spid="57" grpId="0" animBg="1"/>
      <p:bldP spid="59" grpId="0" animBg="1"/>
      <p:bldP spid="61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/>
        </p:nvSpPr>
        <p:spPr>
          <a:xfrm>
            <a:off x="71989" y="76612"/>
            <a:ext cx="1045862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3200"/>
              <a:buFont typeface="Calibri"/>
              <a:buNone/>
            </a:pPr>
            <a:r>
              <a:rPr lang="pt-BR" sz="3200" b="1" dirty="0">
                <a:solidFill>
                  <a:srgbClr val="58595B"/>
                </a:solidFill>
                <a:latin typeface="Calibri"/>
                <a:ea typeface="Calibri"/>
                <a:cs typeface="Calibri"/>
                <a:sym typeface="Calibri"/>
              </a:rPr>
              <a:t>Solução ThermoSafe – </a:t>
            </a:r>
            <a:r>
              <a:rPr lang="pt-BR" sz="3200" b="1" dirty="0" smtClean="0">
                <a:solidFill>
                  <a:srgbClr val="58595B"/>
                </a:solidFill>
                <a:latin typeface="Calibri"/>
                <a:ea typeface="Calibri"/>
                <a:cs typeface="Calibri"/>
                <a:sym typeface="Calibri"/>
              </a:rPr>
              <a:t>CO2</a:t>
            </a:r>
            <a:endParaRPr sz="3200" b="1" i="0" u="none" strike="noStrike" cap="none" dirty="0">
              <a:solidFill>
                <a:srgbClr val="5859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9"/>
          <p:cNvCxnSpPr/>
          <p:nvPr/>
        </p:nvCxnSpPr>
        <p:spPr>
          <a:xfrm>
            <a:off x="6310128" y="531509"/>
            <a:ext cx="0" cy="612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" name="Google Shape;196;p9"/>
          <p:cNvSpPr txBox="1"/>
          <p:nvPr/>
        </p:nvSpPr>
        <p:spPr>
          <a:xfrm>
            <a:off x="183240" y="2733027"/>
            <a:ext cx="553955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Solução: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O ThermoSafe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CO2 é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sistema inteligente de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monitoramento de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nível de CO2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recintos fechados,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ou sem sistema de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ar-condicionado.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Sempre que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nível de CO2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sair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do intervalo seguro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ThermoSafe CO2 comandos automáticos para os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Equipamentos de ventilação para realizar a troca de ar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nível de CO2 volta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normalidade saudável.</a:t>
            </a:r>
            <a:endParaRPr dirty="0"/>
          </a:p>
        </p:txBody>
      </p:sp>
      <p:sp>
        <p:nvSpPr>
          <p:cNvPr id="197" name="Google Shape;197;p9"/>
          <p:cNvSpPr txBox="1"/>
          <p:nvPr/>
        </p:nvSpPr>
        <p:spPr>
          <a:xfrm>
            <a:off x="6316866" y="814932"/>
            <a:ext cx="4087290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Público Alvo da ThermoSafe: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Agências bancárias,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laboratórios de exames.</a:t>
            </a:r>
            <a:b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Escolas, universidades,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 smtClean="0">
                <a:latin typeface="Calibri"/>
                <a:ea typeface="Calibri"/>
                <a:cs typeface="Calibri"/>
                <a:sym typeface="Calibri"/>
              </a:rPr>
              <a:t>supermercados.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Bares, padarias e restaurantes.</a:t>
            </a:r>
            <a:b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Indústrias alimentícias e agropecuárias</a:t>
            </a:r>
            <a:r>
              <a:rPr lang="pt-B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Indústrias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dinamites, laboratórios químicos.</a:t>
            </a:r>
            <a:endParaRPr lang="pt-B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6392643" y="2830944"/>
            <a:ext cx="42239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Impacto no negócio: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Melhor produtividade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operacional.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Maior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satisfação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 clientes e melhor NPS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Facilidade de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gestão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monitoramento remoto.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Evitar multas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junto aos órgãos fiscalizadoras.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qualidade para os clientes finais.</a:t>
            </a:r>
            <a:endParaRPr dirty="0"/>
          </a:p>
        </p:txBody>
      </p:sp>
      <p:sp>
        <p:nvSpPr>
          <p:cNvPr id="200" name="Google Shape;200;p9"/>
          <p:cNvSpPr txBox="1"/>
          <p:nvPr/>
        </p:nvSpPr>
        <p:spPr>
          <a:xfrm>
            <a:off x="157797" y="4804850"/>
            <a:ext cx="6069817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Diferenciais: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Monitoramento 24/7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Controle total em tempo real.</a:t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Comando ativo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acionamentos são automáticos e possuem retaguarda humana na supervisão.</a:t>
            </a:r>
          </a:p>
          <a:p>
            <a:pPr lvl="0"/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Notificações </a:t>
            </a: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 WhatsApp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eventuais anormalidades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e-mail.</a:t>
            </a:r>
            <a:b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 </a:t>
            </a:r>
            <a:r>
              <a:rPr lang="pt-B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Multas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Adequação às  normas vigentes de saturação de CO2</a:t>
            </a:r>
            <a:endParaRPr dirty="0"/>
          </a:p>
        </p:txBody>
      </p:sp>
      <p:sp>
        <p:nvSpPr>
          <p:cNvPr id="201" name="Google Shape;201;p9"/>
          <p:cNvSpPr txBox="1"/>
          <p:nvPr/>
        </p:nvSpPr>
        <p:spPr>
          <a:xfrm>
            <a:off x="121366" y="814932"/>
            <a:ext cx="5539551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Problema: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Empresas que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operam com grande quantidade de pessoas, seja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clientes, funcionários, alunos, pacientes e que estão num recinto fechado devem se precaver com o nível de CO2.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lang="pt-BR" sz="16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Falhas na troca de ar </a:t>
            </a: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 levar a perdas financeiras,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à saúde, acidentes de trabalho e não conformidade com normas sanitárias/ legislação trabalhista.</a:t>
            </a:r>
            <a:endParaRPr dirty="0"/>
          </a:p>
        </p:txBody>
      </p:sp>
      <p:sp>
        <p:nvSpPr>
          <p:cNvPr id="202" name="Google Shape;202;p9" descr="Farmácia - ícones de arquitetura e cidade gráti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8968" y="732480"/>
            <a:ext cx="724562" cy="7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8968" y="1706048"/>
            <a:ext cx="666346" cy="72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6437" y="794380"/>
            <a:ext cx="687913" cy="68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7487" y="1703399"/>
            <a:ext cx="805115" cy="6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 descr="Redução de custos Ícones de computador, outros, economia, azul png | PNGEg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30609" y="2908639"/>
            <a:ext cx="1125421" cy="87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52826" y="2892414"/>
            <a:ext cx="845144" cy="84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 descr="Gestão - ícones de pessoas grátis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58106" y="3909784"/>
            <a:ext cx="673727" cy="67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30609" y="4009107"/>
            <a:ext cx="767132" cy="59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81225" y="4899646"/>
            <a:ext cx="2143125" cy="195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5589" y="1448484"/>
            <a:ext cx="950804" cy="95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16331" y="3323098"/>
            <a:ext cx="1055904" cy="105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35589" y="5588453"/>
            <a:ext cx="824757" cy="65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9"/>
          <p:cNvCxnSpPr/>
          <p:nvPr/>
        </p:nvCxnSpPr>
        <p:spPr>
          <a:xfrm rot="10800000">
            <a:off x="102019" y="2719582"/>
            <a:ext cx="11848593" cy="60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9"/>
          <p:cNvCxnSpPr/>
          <p:nvPr/>
        </p:nvCxnSpPr>
        <p:spPr>
          <a:xfrm rot="10800000">
            <a:off x="95385" y="4838190"/>
            <a:ext cx="11848593" cy="60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Retângulo 1"/>
          <p:cNvSpPr/>
          <p:nvPr/>
        </p:nvSpPr>
        <p:spPr>
          <a:xfrm>
            <a:off x="6310128" y="4869414"/>
            <a:ext cx="57217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Resultado que interessa:</a:t>
            </a:r>
          </a:p>
          <a:p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Maior Lucratividade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Empresa responsável ESG/ ODS.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Argumentos para reforço de branding.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Ambientes Seguros.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Melhor produtividade.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3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0"/>
    </mc:Choice>
    <mc:Fallback>
      <p:transition spd="slow" advTm="10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BF5E7DB-7D92-43BD-BD9E-1523793C7EB4}"/>
              </a:ext>
            </a:extLst>
          </p:cNvPr>
          <p:cNvSpPr/>
          <p:nvPr/>
        </p:nvSpPr>
        <p:spPr>
          <a:xfrm>
            <a:off x="-2447925" y="-5114925"/>
            <a:ext cx="17087850" cy="17087850"/>
          </a:xfrm>
          <a:prstGeom prst="ellipse">
            <a:avLst/>
          </a:prstGeom>
          <a:solidFill>
            <a:srgbClr val="ECF0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38FBFA-7B2B-454C-B7CA-A802A6F7F833}"/>
              </a:ext>
            </a:extLst>
          </p:cNvPr>
          <p:cNvGrpSpPr/>
          <p:nvPr/>
        </p:nvGrpSpPr>
        <p:grpSpPr>
          <a:xfrm>
            <a:off x="2044008" y="-622992"/>
            <a:ext cx="8103985" cy="8103985"/>
            <a:chOff x="9831387" y="4495800"/>
            <a:chExt cx="4724400" cy="472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905B7E3-DB6A-438C-A609-36175F47250B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270000" dist="533400" dir="13500000" sx="95000" sy="95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78A7E8-D946-40C6-849F-B9C8C05C941A}"/>
                </a:ext>
              </a:extLst>
            </p:cNvPr>
            <p:cNvSpPr/>
            <p:nvPr/>
          </p:nvSpPr>
          <p:spPr>
            <a:xfrm>
              <a:off x="9831387" y="4495800"/>
              <a:ext cx="4724400" cy="4724400"/>
            </a:xfrm>
            <a:prstGeom prst="ellipse">
              <a:avLst/>
            </a:prstGeom>
            <a:solidFill>
              <a:srgbClr val="ECF0F3"/>
            </a:solidFill>
            <a:ln>
              <a:noFill/>
            </a:ln>
            <a:effectLst>
              <a:outerShdw blurRad="1270000" dist="533400" dir="2700000" sx="95000" sy="95000" algn="br" rotWithShape="0">
                <a:schemeClr val="accent1">
                  <a:lumMod val="60000"/>
                  <a:lumOff val="40000"/>
                  <a:alpha val="8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F8E33F9-5B99-456B-9A4A-F3689CBA0392}"/>
              </a:ext>
            </a:extLst>
          </p:cNvPr>
          <p:cNvSpPr txBox="1"/>
          <p:nvPr/>
        </p:nvSpPr>
        <p:spPr>
          <a:xfrm>
            <a:off x="314893" y="2570846"/>
            <a:ext cx="14629877" cy="4154984"/>
          </a:xfrm>
          <a:prstGeom prst="rect">
            <a:avLst/>
          </a:prstGeom>
          <a:noFill/>
          <a:effectLst>
            <a:outerShdw blurRad="406400" dir="5100000" algn="t" rotWithShape="0">
              <a:srgbClr val="ECF0F3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0B050"/>
                </a:solidFill>
                <a:latin typeface="+mj-lt"/>
              </a:rPr>
              <a:t>Vem com a </a:t>
            </a:r>
            <a:r>
              <a:rPr lang="pt-BR" sz="4400" dirty="0" smtClean="0">
                <a:solidFill>
                  <a:srgbClr val="00B050"/>
                </a:solidFill>
                <a:latin typeface="+mj-lt"/>
              </a:rPr>
              <a:t>gente:</a:t>
            </a:r>
            <a:endParaRPr lang="pt-BR" sz="4400" dirty="0">
              <a:solidFill>
                <a:srgbClr val="00B050"/>
              </a:solidFill>
              <a:latin typeface="+mj-lt"/>
            </a:endParaRPr>
          </a:p>
          <a:p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Comercial: </a:t>
            </a:r>
          </a:p>
          <a:p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	Marcos </a:t>
            </a:r>
            <a:r>
              <a:rPr lang="pt-BR" sz="44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Aldequere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pt-BR" sz="4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(11) 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94793-9725</a:t>
            </a:r>
            <a:br>
              <a:rPr lang="pt-BR" sz="44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</a:br>
            <a:endParaRPr lang="pt-BR" sz="44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</a:rPr>
              <a:t>Suporte Técnico:</a:t>
            </a:r>
          </a:p>
          <a:p>
            <a:r>
              <a:rPr lang="pt-BR" sz="44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</a:rPr>
              <a:t>Paulo Hor </a:t>
            </a:r>
            <a:r>
              <a:rPr lang="pt-BR" sz="4400" dirty="0">
                <a:solidFill>
                  <a:schemeClr val="bg2">
                    <a:lumMod val="50000"/>
                  </a:schemeClr>
                </a:solidFill>
              </a:rPr>
              <a:t>(11) </a:t>
            </a:r>
            <a:r>
              <a:rPr lang="pt-BR" sz="4400" dirty="0" smtClean="0">
                <a:solidFill>
                  <a:schemeClr val="bg2">
                    <a:lumMod val="50000"/>
                  </a:schemeClr>
                </a:solidFill>
              </a:rPr>
              <a:t>98077-1968</a:t>
            </a:r>
            <a:endParaRPr lang="pt-BR" sz="4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E5CEC0F-D7D6-F41D-9C0C-59CA248AAEBE}"/>
              </a:ext>
            </a:extLst>
          </p:cNvPr>
          <p:cNvGrpSpPr>
            <a:grpSpLocks noChangeAspect="1"/>
          </p:cNvGrpSpPr>
          <p:nvPr/>
        </p:nvGrpSpPr>
        <p:grpSpPr>
          <a:xfrm>
            <a:off x="5380273" y="642848"/>
            <a:ext cx="1172836" cy="1172836"/>
            <a:chOff x="11864794" y="5045633"/>
            <a:chExt cx="809625" cy="809625"/>
          </a:xfrm>
        </p:grpSpPr>
        <p:sp>
          <p:nvSpPr>
            <p:cNvPr id="8" name="Rectangle: Rounded Corners 47">
              <a:extLst>
                <a:ext uri="{FF2B5EF4-FFF2-40B4-BE49-F238E27FC236}">
                  <a16:creationId xmlns:a16="http://schemas.microsoft.com/office/drawing/2014/main" id="{9EAAE0F5-075D-9ECF-F5AF-58647E48D02E}"/>
                </a:ext>
              </a:extLst>
            </p:cNvPr>
            <p:cNvSpPr/>
            <p:nvPr/>
          </p:nvSpPr>
          <p:spPr>
            <a:xfrm>
              <a:off x="11864794" y="5045633"/>
              <a:ext cx="809625" cy="809625"/>
            </a:xfrm>
            <a:prstGeom prst="roundRect">
              <a:avLst>
                <a:gd name="adj" fmla="val 19334"/>
              </a:avLst>
            </a:prstGeom>
            <a:solidFill>
              <a:srgbClr val="ECF0F3"/>
            </a:solidFill>
            <a:ln w="38100">
              <a:gradFill>
                <a:gsLst>
                  <a:gs pos="2000">
                    <a:schemeClr val="accent1"/>
                  </a:gs>
                  <a:gs pos="23000">
                    <a:schemeClr val="accent2"/>
                  </a:gs>
                  <a:gs pos="82000">
                    <a:schemeClr val="accent5"/>
                  </a:gs>
                  <a:gs pos="63715">
                    <a:schemeClr val="accent4"/>
                  </a:gs>
                  <a:gs pos="41000">
                    <a:schemeClr val="accent3"/>
                  </a:gs>
                  <a:gs pos="100000">
                    <a:schemeClr val="accent6"/>
                  </a:gs>
                </a:gsLst>
                <a:lin ang="5400000" scaled="1"/>
              </a:gradFill>
            </a:ln>
            <a:effectLst>
              <a:outerShdw blurRad="279400" dist="190500" dir="276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: Rounded Corners 48">
              <a:extLst>
                <a:ext uri="{FF2B5EF4-FFF2-40B4-BE49-F238E27FC236}">
                  <a16:creationId xmlns:a16="http://schemas.microsoft.com/office/drawing/2014/main" id="{75743750-3964-C7DA-A4D1-C0BAB8044D86}"/>
                </a:ext>
              </a:extLst>
            </p:cNvPr>
            <p:cNvSpPr/>
            <p:nvPr/>
          </p:nvSpPr>
          <p:spPr>
            <a:xfrm>
              <a:off x="11928215" y="5109054"/>
              <a:ext cx="682784" cy="682784"/>
            </a:xfrm>
            <a:prstGeom prst="roundRect">
              <a:avLst>
                <a:gd name="adj" fmla="val 13230"/>
              </a:avLst>
            </a:prstGeom>
            <a:solidFill>
              <a:srgbClr val="ECF0F3"/>
            </a:solidFill>
            <a:ln w="63500">
              <a:noFill/>
            </a:ln>
            <a:effectLst>
              <a:outerShdw blurRad="88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E465DC8-EE24-1908-5351-90089422F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/>
          </p:blipFill>
          <p:spPr>
            <a:xfrm>
              <a:off x="11997239" y="5178078"/>
              <a:ext cx="544735" cy="544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64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87">
        <p:fade/>
      </p:transition>
    </mc:Choice>
    <mc:Fallback>
      <p:transition spd="med" advTm="93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F0F3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5|4.2|5.2|6.2|4.4|4|5.2|5.3|1.7|1.6|3.3|2.2|6.4|4.5|3.1|5.4|3.7|7.5|5.3|7.5|2.3|2.4|2.3|6.2|1.8|2.2|1.8|1.8|1.8|1.6|10.9|5.2|6.2|6.4|3.8|5.1"/>
</p:tagLst>
</file>

<file path=ppt/theme/theme1.xml><?xml version="1.0" encoding="utf-8"?>
<a:theme xmlns:a="http://schemas.openxmlformats.org/drawingml/2006/main" name="Slide Pai">
  <a:themeElements>
    <a:clrScheme name="Neuscop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3D9"/>
      </a:accent1>
      <a:accent2>
        <a:srgbClr val="4895D9"/>
      </a:accent2>
      <a:accent3>
        <a:srgbClr val="36C8D9"/>
      </a:accent3>
      <a:accent4>
        <a:srgbClr val="4AD9BF"/>
      </a:accent4>
      <a:accent5>
        <a:srgbClr val="B865DD"/>
      </a:accent5>
      <a:accent6>
        <a:srgbClr val="8249D7"/>
      </a:accent6>
      <a:hlink>
        <a:srgbClr val="0563C1"/>
      </a:hlink>
      <a:folHlink>
        <a:srgbClr val="954F72"/>
      </a:folHlink>
    </a:clrScheme>
    <a:fontScheme name="Custom 1">
      <a:majorFont>
        <a:latin typeface="Heebo ExtraBold"/>
        <a:ea typeface=""/>
        <a:cs typeface=""/>
      </a:majorFont>
      <a:minorFont>
        <a:latin typeface="Hee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10729</TotalTime>
  <Words>437</Words>
  <Application>Microsoft Office PowerPoint</Application>
  <PresentationFormat>Widescreen</PresentationFormat>
  <Paragraphs>61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Arial</vt:lpstr>
      <vt:lpstr>Calibri</vt:lpstr>
      <vt:lpstr>Heebo</vt:lpstr>
      <vt:lpstr>Heebo ExtraBold</vt:lpstr>
      <vt:lpstr>Open Sans</vt:lpstr>
      <vt:lpstr>Open Sans ExtraBold</vt:lpstr>
      <vt:lpstr>Open Sans Light</vt:lpstr>
      <vt:lpstr>Rajdhani</vt:lpstr>
      <vt:lpstr>Slide Pai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Alexandre Araujo</Manager>
  <Company>Maximize CNPJ 37.597.250/0001-60</Company>
  <LinksUpToDate>false</LinksUpToDate>
  <SharedDoc>false</SharedDoc>
  <HyperlinkBase>http://slidebox.com.br/slides-apresentacao-negocios-multiproposta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Apresentação Negócios Multiproposta</dc:title>
  <dc:subject>Start-up, Pitch de vendas, negócios, multiproposta</dc:subject>
  <dc:creator>Empresa Slide Box</dc:creator>
  <cp:keywords>Start-up, Pitch de vendas, negócios, multiproposta</cp:keywords>
  <dc:description>Este material é de propriedade da empresa Maximize Soluções (slidebox.com.br) que licencia o uso para clientes.
Não comercializamos quaisquer templates fora da nossa plataforma. Caso você tenha comprado este material em qualquer outro local, você está incentivando a pirataria e estará sujeito a responder criminalmente.
PIRATARIA É CRIME! DENUNCIE!</dc:description>
  <cp:lastModifiedBy>Paulo Hor</cp:lastModifiedBy>
  <cp:revision>263</cp:revision>
  <dcterms:created xsi:type="dcterms:W3CDTF">2021-06-02T04:22:28Z</dcterms:created>
  <dcterms:modified xsi:type="dcterms:W3CDTF">2025-09-15T20:30:59Z</dcterms:modified>
  <cp:category>Negócios</cp:category>
</cp:coreProperties>
</file>